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53F5026-E8EB-4910-A569-C2002198FC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9EF5A40-8801-47C7-A3DD-CB286DBD80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4337758-02BF-41DF-9EA4-29BC141B53E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FDE520D-6D3D-4D51-A077-AECA2B1249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E5BE2BD-E0B3-4E69-A9BD-82AC8397B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6F05722-7445-4201-9AA8-4C62B7F46E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7ACE139-3DF7-45BE-A2ED-04018DC02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B3872A-B387-4382-A9A5-31EF037349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DFD5A16-01E6-42EF-9DDA-205AFCC460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DD547B8-7911-4318-8BC6-9F45CA1396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D67443B-E9CF-4226-9EC7-70AC1F84C1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F332310-F3AD-45A6-8C0C-FB266C94AA0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BCABFC-A749-45B9-A125-77450E47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95B81-AD95-4254-9192-774494C312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9EB186-F348-48ED-A3A3-8C7427CD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4C7C6CF-D7B2-43BD-8E2A-FBF999CC6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135EE-52B7-4FFA-BFBD-77D6A854E0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735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4F26B1-D197-4921-BEBF-3E403B783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0CFFA-478F-4B62-A00C-9FC3DDED96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F67E64-F799-4B77-8AE0-CBE1F839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004953-F4A1-48DB-A4CA-39B3290F6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1804B-A5FD-4DFC-8F78-FB2EBA1298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655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2E5D57-9F8E-4590-BF0E-1BA00C18C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F5B0A-6DF1-4B25-AF6D-EB5CE2780A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5AD3D8-A70A-4B25-803D-7B1BD54E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F1E493-F3B6-440C-AC52-5A899A1B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83F10-8AB0-4DD8-AD61-6FFBC3F09B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528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7F882E5-62E9-41E8-A692-8733FBF7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21D51-A43F-4EB4-9956-BD34141D109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B293BB-B616-4B47-ACB5-679005D5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CA5B13-2F63-4488-A1E0-21E651E9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C61B4-D921-451E-BE5A-7A113D6A48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14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907243-0075-4202-9265-E9FC43BC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A61E-82B1-4594-A5B2-9E23921F8D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5501F4-BCDD-4E7D-938B-3B3762EF5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5BFD10-3C7B-4345-A678-2B6F56710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9E0A0-010E-4E02-BE19-00DE86A639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367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73899BE-66BE-4C92-8C5F-54CFE375B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E0C8-F566-4EA2-9C87-508D5B7060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147DBE-9CFE-4371-8A3F-1707B0D4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E1A6244-0AA4-43FE-ADEE-B5DD59207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F83DD-6DAC-4DBB-AD5B-EFB0024D0F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592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B02D2A4-ADB1-468E-98D8-193ABD9D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5101D-FA1A-4A19-AAE3-BAC97D501B8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7F53686-A5FE-4773-8E55-C5ED5F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17D08E4-C210-45EF-8519-C9D4D628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3AE1B-40D7-4EFB-BA48-45517B63B9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421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CE5F7AC-674A-4CEA-9D0D-FB835E16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91C51-2312-4CFC-85A6-AF223FBD60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378C71E-4737-4C6B-BF92-8E8A5183B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67F52B2-6C00-40B5-B62A-CB4590C94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9F86E-B6DD-4434-B2C8-3EADA4D119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953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420487A-7765-4039-B0E0-3B2796E0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2049E-CF20-4A05-AFE2-7C2C79B88D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925EB3E-4E12-4733-8D4E-3B8BFCE8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26AEAE5-D430-47E0-9501-25EF0A8A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98E18-1E5B-4010-8CF1-420C8E3062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96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4D7E8D9-2BAB-4411-9FFC-9B755AC1F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E2512-419F-41C8-A735-BDBE8A20B63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2A12208-ADF3-476D-9DFD-8B7DC10D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FC2A9C3-5089-4D88-854A-C3CA9E21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E29E3-9297-4D28-8508-75AC25927D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712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B5B04BE-8C9C-4A25-88B2-8100ED26B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F78FD-FE0D-49B7-BD44-1D787279D50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DD14296-7B29-4050-998E-474957FA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F137E93-9EF4-4A83-8D89-00A91B7E6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CFCFC-ACB7-409E-8D4D-6DC9119D6E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177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0F06DE9-D4C0-4CBD-BDEA-4A2BA2CBAD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7B6FE76-3F5E-4E47-8ADE-CC10187D13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307A37-79A7-48A4-B5F9-A40BBC909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487D2A6-D0AC-46CE-9FC4-1FF03324145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55AC51-5C69-4B95-8229-662A21E14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B681BA-0DC0-419C-B6EA-B55EF5BDC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05D0CD0-9320-49AC-80BD-CAA057BC674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4212669-C1B1-401E-896A-9DC9A58128A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1598C1E-24DF-47A5-A15F-8947488DE87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3C74E56-3958-4E31-9D55-769116541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DDF17088-F175-4C4B-A6D8-FAA4EB6960D8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rgbClr val="FF9933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E56BBE6F-3A8C-4ECC-BA54-50490CDA45EC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E957CCFF-63BE-4CD6-8C55-EE8F17B8E8CB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B01982D-02F1-4207-A74B-730957997283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71" name="AutoShape 9">
            <a:extLst>
              <a:ext uri="{FF2B5EF4-FFF2-40B4-BE49-F238E27FC236}">
                <a16:creationId xmlns:a16="http://schemas.microsoft.com/office/drawing/2014/main" id="{75C309BC-BBD7-49F9-B19D-71B65333D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2571750"/>
            <a:ext cx="2760663" cy="777875"/>
          </a:xfrm>
          <a:prstGeom prst="homePlate">
            <a:avLst>
              <a:gd name="adj" fmla="val 27933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2" name="AutoShape 10">
            <a:extLst>
              <a:ext uri="{FF2B5EF4-FFF2-40B4-BE49-F238E27FC236}">
                <a16:creationId xmlns:a16="http://schemas.microsoft.com/office/drawing/2014/main" id="{5FDBDC69-350B-4DDB-B258-684AC74DD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8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3" name="AutoShape 16">
            <a:extLst>
              <a:ext uri="{FF2B5EF4-FFF2-40B4-BE49-F238E27FC236}">
                <a16:creationId xmlns:a16="http://schemas.microsoft.com/office/drawing/2014/main" id="{4D09708F-08A1-494A-8A5D-B5ABB7955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長期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28A5A8A2-C021-411D-B478-04571A294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8F38E646-EE8F-4A50-A6E4-4CCB7556F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3429000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87C2A3F4-FCF8-44B2-A8EF-872DB0755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柔かい印象の、問題点とその対策のテンプレートです。対策は「短期」「中期」「長期」に分けて記入できます。</dc:description>
  <cp:revision>6</cp:revision>
  <dcterms:created xsi:type="dcterms:W3CDTF">2009-02-20T09:16:29Z</dcterms:created>
  <dcterms:modified xsi:type="dcterms:W3CDTF">2021-08-07T12:27:03Z</dcterms:modified>
</cp:coreProperties>
</file>