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53F5026-E8EB-4910-A569-C2002198FC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9EF5A40-8801-47C7-A3DD-CB286DBD803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4337758-02BF-41DF-9EA4-29BC141B53E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AFDE520D-6D3D-4D51-A077-AECA2B1249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9E5BE2BD-E0B3-4E69-A9BD-82AC8397BE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6F05722-7445-4201-9AA8-4C62B7F46E8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7ACE139-3DF7-45BE-A2ED-04018DC02A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CB3872A-B387-4382-A9A5-31EF0373492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4DFD5A16-01E6-42EF-9DDA-205AFCC460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3DD547B8-7911-4318-8BC6-9F45CA1396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7D67443B-E9CF-4226-9EC7-70AC1F84C1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F332310-F3AD-45A6-8C0C-FB266C94AA01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9BCABFC-A749-45B9-A125-77450E471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95B81-AD95-4254-9192-774494C3123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99EB186-F348-48ED-A3A3-8C7427CD9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4C7C6CF-D7B2-43BD-8E2A-FBF999CC6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2135EE-52B7-4FFA-BFBD-77D6A854E0D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67354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B4F26B1-D197-4921-BEBF-3E403B783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0CFFA-478F-4B62-A00C-9FC3DDED96D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3F67E64-F799-4B77-8AE0-CBE1F8392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D004953-F4A1-48DB-A4CA-39B3290F6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A1804B-A5FD-4DFC-8F78-FB2EBA12982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86557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52E5D57-9F8E-4590-BF0E-1BA00C18C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F5B0A-6DF1-4B25-AF6D-EB5CE2780A9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E5AD3D8-A70A-4B25-803D-7B1BD54E4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3F1E493-F3B6-440C-AC52-5A899A1B6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583F10-8AB0-4DD8-AD61-6FFBC3F09B4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75281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7F882E5-62E9-41E8-A692-8733FBF71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21D51-A43F-4EB4-9956-BD34141D109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FB293BB-B616-4B47-ACB5-679005D5C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2CA5B13-2F63-4488-A1E0-21E651E90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2C61B4-D921-451E-BE5A-7A113D6A485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28149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4907243-0075-4202-9265-E9FC43BCE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2A61E-82B1-4594-A5B2-9E23921F8DB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15501F4-BCDD-4E7D-938B-3B3762EF5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05BFD10-3C7B-4345-A678-2B6F56710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B9E0A0-010E-4E02-BE19-00DE86A639B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1367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73899BE-66BE-4C92-8C5F-54CFE375B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9E0C8-F566-4EA2-9C87-508D5B70606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4147DBE-9CFE-4371-8A3F-1707B0D4E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E1A6244-0AA4-43FE-ADEE-B5DD59207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4F83DD-6DAC-4DBB-AD5B-EFB0024D0FD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8592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DB02D2A4-ADB1-468E-98D8-193ABD9DE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5101D-FA1A-4A19-AAE3-BAC97D501B8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F7F53686-A5FE-4773-8E55-C5ED5F8E6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217D08E4-C210-45EF-8519-C9D4D6288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73AE1B-40D7-4EFB-BA48-45517B63B94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74216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ECE5F7AC-674A-4CEA-9D0D-FB835E168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91C51-2312-4CFC-85A6-AF223FBD60D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378C71E-4737-4C6B-BF92-8E8A5183B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67F52B2-6C00-40B5-B62A-CB4590C94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69F86E-B6DD-4434-B2C8-3EADA4D1195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69530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3420487A-7765-4039-B0E0-3B2796E0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2049E-CF20-4A05-AFE2-7C2C79B88D5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E925EB3E-4E12-4733-8D4E-3B8BFCE86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B26AEAE5-D430-47E0-9501-25EF0A8A0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798E18-1E5B-4010-8CF1-420C8E30628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3961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4D7E8D9-2BAB-4411-9FFC-9B755AC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E2512-419F-41C8-A735-BDBE8A20B63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2A12208-ADF3-476D-9DFD-8B7DC10D5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FC2A9C3-5089-4D88-854A-C3CA9E21E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BE29E3-9297-4D28-8508-75AC25927D6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77127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B5B04BE-8C9C-4A25-88B2-8100ED26B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F78FD-FE0D-49B7-BD44-1D787279D50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DD14296-7B29-4050-998E-474957FAC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F137E93-9EF4-4A83-8D89-00A91B7E6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8CFCFC-ACB7-409E-8D4D-6DC9119D6E5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21770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50F06DE9-D4C0-4CBD-BDEA-4A2BA2CBAD2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67B6FE76-3F5E-4E47-8ADE-CC10187D13C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2307A37-79A7-48A4-B5F9-A40BBC9095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487D2A6-D0AC-46CE-9FC4-1FF03324145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D55AC51-5C69-4B95-8229-662A21E142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CB681BA-0DC0-419C-B6EA-B55EF5BDC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05D0CD0-9320-49AC-80BD-CAA057BC674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A4212669-C1B1-401E-896A-9DC9A58128AF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41598C1E-24DF-47A5-A15F-8947488DE876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53C74E56-3958-4E31-9D55-769116541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0510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問題点と対策</a:t>
            </a:r>
          </a:p>
        </p:txBody>
      </p:sp>
      <p:grpSp>
        <p:nvGrpSpPr>
          <p:cNvPr id="2" name="グループ化 19">
            <a:extLst>
              <a:ext uri="{FF2B5EF4-FFF2-40B4-BE49-F238E27FC236}">
                <a16:creationId xmlns:a16="http://schemas.microsoft.com/office/drawing/2014/main" id="{DDF17088-F175-4C4B-A6D8-FAA4EB6960D8}"/>
              </a:ext>
            </a:extLst>
          </p:cNvPr>
          <p:cNvGrpSpPr/>
          <p:nvPr/>
        </p:nvGrpSpPr>
        <p:grpSpPr>
          <a:xfrm>
            <a:off x="142844" y="631678"/>
            <a:ext cx="1675976" cy="1582876"/>
            <a:chOff x="260832" y="560240"/>
            <a:chExt cx="1440000" cy="1440000"/>
          </a:xfrm>
          <a:solidFill>
            <a:srgbClr val="FF9933"/>
          </a:solidFill>
        </p:grpSpPr>
        <p:sp>
          <p:nvSpPr>
            <p:cNvPr id="34" name="星 24 33">
              <a:extLst>
                <a:ext uri="{FF2B5EF4-FFF2-40B4-BE49-F238E27FC236}">
                  <a16:creationId xmlns:a16="http://schemas.microsoft.com/office/drawing/2014/main" id="{E56BBE6F-3A8C-4ECC-BA54-50490CDA45EC}"/>
                </a:ext>
              </a:extLst>
            </p:cNvPr>
            <p:cNvSpPr/>
            <p:nvPr/>
          </p:nvSpPr>
          <p:spPr>
            <a:xfrm>
              <a:off x="260832" y="560240"/>
              <a:ext cx="1440000" cy="1440000"/>
            </a:xfrm>
            <a:prstGeom prst="star2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2000" b="1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E957CCFF-63BE-4CD6-8C55-EE8F17B8E8CB}"/>
                </a:ext>
              </a:extLst>
            </p:cNvPr>
            <p:cNvSpPr/>
            <p:nvPr/>
          </p:nvSpPr>
          <p:spPr>
            <a:xfrm>
              <a:off x="476527" y="987853"/>
              <a:ext cx="1008610" cy="584775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ja-JP" altLang="en-US" sz="3200" b="1" dirty="0">
                  <a:solidFill>
                    <a:schemeClr val="bg1"/>
                  </a:solidFill>
                  <a:latin typeface="Arial" charset="0"/>
                  <a:ea typeface="ＭＳ Ｐゴシック" charset="-128"/>
                </a:rPr>
                <a:t>問題</a:t>
              </a:r>
            </a:p>
          </p:txBody>
        </p:sp>
      </p:grp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5B01982D-02F1-4207-A74B-730957997283}"/>
              </a:ext>
            </a:extLst>
          </p:cNvPr>
          <p:cNvSpPr/>
          <p:nvPr/>
        </p:nvSpPr>
        <p:spPr>
          <a:xfrm>
            <a:off x="1857375" y="839788"/>
            <a:ext cx="6796088" cy="108902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71" name="AutoShape 9">
            <a:extLst>
              <a:ext uri="{FF2B5EF4-FFF2-40B4-BE49-F238E27FC236}">
                <a16:creationId xmlns:a16="http://schemas.microsoft.com/office/drawing/2014/main" id="{75C309BC-BBD7-49F9-B19D-71B65333D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2571750"/>
            <a:ext cx="2760663" cy="777875"/>
          </a:xfrm>
          <a:prstGeom prst="homePlate">
            <a:avLst>
              <a:gd name="adj" fmla="val 27933"/>
            </a:avLst>
          </a:prstGeom>
          <a:gradFill flip="none" rotWithShape="1">
            <a:gsLst>
              <a:gs pos="0">
                <a:srgbClr val="FF9933">
                  <a:tint val="66000"/>
                  <a:satMod val="160000"/>
                </a:srgbClr>
              </a:gs>
              <a:gs pos="50000">
                <a:srgbClr val="FF9933">
                  <a:tint val="44500"/>
                  <a:satMod val="160000"/>
                </a:srgbClr>
              </a:gs>
              <a:gs pos="100000">
                <a:srgbClr val="FF9933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  <a:latin typeface="+mj-ea"/>
                <a:ea typeface="+mj-ea"/>
              </a:rPr>
              <a:t>短期</a:t>
            </a:r>
            <a:endParaRPr lang="en-US" altLang="ja-JP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2" name="AutoShape 10">
            <a:extLst>
              <a:ext uri="{FF2B5EF4-FFF2-40B4-BE49-F238E27FC236}">
                <a16:creationId xmlns:a16="http://schemas.microsoft.com/office/drawing/2014/main" id="{5FDBDC69-350B-4DDB-B258-684AC74DDE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538" y="2571750"/>
            <a:ext cx="2857500" cy="777875"/>
          </a:xfrm>
          <a:prstGeom prst="chevron">
            <a:avLst>
              <a:gd name="adj" fmla="val 28304"/>
            </a:avLst>
          </a:prstGeom>
          <a:gradFill flip="none" rotWithShape="1">
            <a:gsLst>
              <a:gs pos="0">
                <a:srgbClr val="FF9933">
                  <a:tint val="66000"/>
                  <a:satMod val="160000"/>
                </a:srgbClr>
              </a:gs>
              <a:gs pos="50000">
                <a:srgbClr val="FF9933">
                  <a:tint val="44500"/>
                  <a:satMod val="160000"/>
                </a:srgbClr>
              </a:gs>
              <a:gs pos="100000">
                <a:srgbClr val="FF9933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  <a:latin typeface="+mj-ea"/>
                <a:ea typeface="+mj-ea"/>
              </a:rPr>
              <a:t>中期</a:t>
            </a:r>
            <a:endParaRPr lang="en-US" altLang="ja-JP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3" name="AutoShape 16">
            <a:extLst>
              <a:ext uri="{FF2B5EF4-FFF2-40B4-BE49-F238E27FC236}">
                <a16:creationId xmlns:a16="http://schemas.microsoft.com/office/drawing/2014/main" id="{4D09708F-08A1-494A-8A5D-B5ABB7955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9313" y="2571750"/>
            <a:ext cx="2857500" cy="777875"/>
          </a:xfrm>
          <a:prstGeom prst="chevron">
            <a:avLst>
              <a:gd name="adj" fmla="val 28304"/>
            </a:avLst>
          </a:prstGeom>
          <a:gradFill flip="none" rotWithShape="1">
            <a:gsLst>
              <a:gs pos="0">
                <a:srgbClr val="FF9933">
                  <a:tint val="66000"/>
                  <a:satMod val="160000"/>
                </a:srgbClr>
              </a:gs>
              <a:gs pos="50000">
                <a:srgbClr val="FF9933">
                  <a:tint val="44500"/>
                  <a:satMod val="160000"/>
                </a:srgbClr>
              </a:gs>
              <a:gs pos="100000">
                <a:srgbClr val="FF9933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  <a:latin typeface="+mj-ea"/>
                <a:ea typeface="+mj-ea"/>
              </a:rPr>
              <a:t>長期</a:t>
            </a:r>
            <a:endParaRPr lang="en-US" altLang="ja-JP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4" name="AutoShape 18">
            <a:extLst>
              <a:ext uri="{FF2B5EF4-FFF2-40B4-BE49-F238E27FC236}">
                <a16:creationId xmlns:a16="http://schemas.microsoft.com/office/drawing/2014/main" id="{28A5A8A2-C021-411D-B478-04571A294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3429000"/>
            <a:ext cx="2500313" cy="2571750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5" name="AutoShape 23">
            <a:extLst>
              <a:ext uri="{FF2B5EF4-FFF2-40B4-BE49-F238E27FC236}">
                <a16:creationId xmlns:a16="http://schemas.microsoft.com/office/drawing/2014/main" id="{8F38E646-EE8F-4A50-A6E4-4CCB7556F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3429000"/>
            <a:ext cx="2501900" cy="2571750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6" name="AutoShape 24">
            <a:extLst>
              <a:ext uri="{FF2B5EF4-FFF2-40B4-BE49-F238E27FC236}">
                <a16:creationId xmlns:a16="http://schemas.microsoft.com/office/drawing/2014/main" id="{87C2A3F4-FCF8-44B2-A8EF-872DB0755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3429000"/>
            <a:ext cx="2500313" cy="2571750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20</Words>
  <Application>Microsoft Office PowerPoint</Application>
  <PresentationFormat>画面に合わせる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柔かい印象の、問題点とその対策のテンプレートです。対策は「短期」「中期」「長期」に分けて記入できます。</dc:description>
  <cp:revision>6</cp:revision>
  <dcterms:created xsi:type="dcterms:W3CDTF">2009-02-20T09:16:29Z</dcterms:created>
  <dcterms:modified xsi:type="dcterms:W3CDTF">2021-08-07T12:27:03Z</dcterms:modified>
</cp:coreProperties>
</file>