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86A996E-0346-41A2-A111-EDF4E39CF5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0C43E06-3028-4C9C-A24E-98301A92D9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C4B7261-E6FA-4FB2-A2C4-235B33036CC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C30DF2B-A843-4D7F-90C9-FA98D5EF46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ED7AEF0-ABCE-425E-9CF6-34867A8D6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E403744-632F-4944-96DD-82DD1CC413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25E96EE-CB7A-4455-9BA1-ABA832F230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2077909-652D-414F-AE68-F5ED5882C97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43890D7-1584-436E-9427-03ABB067CE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7F639D6-C49F-4228-ACB6-F563FD26E5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023FB0F-587D-4F18-B699-1C67FA2BF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3BB6EF3-EB9D-4DA4-9ECD-B19B9B9C21A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E02287A-D808-42F0-820B-DEC096B4A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F7F2B-A924-4486-9119-4421C6E8CC1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9212401-E3A1-4062-8881-20A3DA0A8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BD8697-C75F-41DF-BDCC-5C8D00D9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DDC49-ED1E-4F04-82EE-D24A2F5FFD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355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267540-55A3-4958-9B1F-459FA4DCD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2298E-B5A8-45E0-B895-3031AA8FF1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DFC060-3CF9-400A-839A-9A4EE68C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D0C381-43E7-4F13-A2FA-68298E6A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55FB3-E31B-4953-8A98-4FCA2449F6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088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8F2BB0-262F-4C57-A4E5-EB256504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9E4FE-4278-47A9-ABD9-3BA3C8B0D65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5BDC05-A5B3-44B0-90EF-4BB43E41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2AA8D2-FB18-4399-B548-BA89902F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F16D9-0DFA-4B1D-AD77-78E8CEDFCD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735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D42BFB-FC0B-42C7-B520-91E87B617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24EB3-14E3-4BF6-A27E-F6E8E96FDD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48C1CCE-2674-4681-89E8-13416D46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5BE665-1D02-45C4-AE08-5DC558E4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E5445-BF94-4D36-A542-58B0F85611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149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5D7A8A-7947-493C-8401-D9BF73C5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0DB12-EB5B-4C4A-A7D3-5FE6870FB90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1BB2839-42B4-450F-8C3B-B022683CD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C381D58-592A-4DC4-8C86-77E861766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7CC72-9852-4D62-AFF6-63A7224C58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405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645CC20-0837-455F-8744-25B6E191F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17F6E-3BB8-4ED1-9AAF-7A686802D44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D017056-745B-4816-98FE-157F9751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629D0E8-91E2-440A-8E3E-61840B288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345A2-3C13-46F6-907C-F075918BC4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85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07D7337-DB8C-46B6-A63A-A0D3E3B6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579A8-28CA-4393-816B-94BC9B6049A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8D61BC3-E88B-44A5-8489-089813ED6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63580D4-F973-4DD2-9CEC-AFD152BAE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D5A5A-FDED-4045-9873-68FA75DEE6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298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A26FAF2-AE23-407E-9E29-32A506991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7F32B-8D6B-49E1-AF81-7E2245552AE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932857E-85B8-4140-96B7-7B19D2FD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CC0E642-995F-49B9-9F43-470EBCEB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85338-B731-41FD-BB1F-8A72D3E49D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59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20A41A8-FDD1-4D21-9C53-AE60F7530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F27F7-1600-445F-A73B-1F50D3F8A43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7F99868-28C9-4AED-99CA-4A08410FE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37B61D6-A5A4-463E-B773-D16785AE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32147-B574-4866-A46A-7705C0C22D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275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2682751-CABD-4B6D-A7EB-A1824DC2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B4743-7611-47AD-A567-F1616117EC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F394385-B2B5-4B5E-8303-DDF512AC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768D929-EC16-44D8-9243-4C5049F7B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E760B-4389-457F-9307-E48DBDA476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020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4C33594-5366-4A6F-8310-4C76747A2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C4A33-2108-4BEA-BC81-7E81A73AA04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2AD4B65-444F-4C47-9182-10E8CFAF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A2872F5-78C2-4CB1-8044-273DCD819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E58CD-8D9C-4930-B45B-30E1C633AA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2694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3973327-896E-4993-B408-A5EFBF917A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2105E2A-C44D-4DA6-82D4-39EC901368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C474DC-D7BC-4523-BA70-B4282E3157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2DCB25-391D-4D20-82B9-E8E9F5B990B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EF02738-F235-4C7C-BDBD-9E8D861561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89E84F-7D5B-4F27-9586-0884C6E7A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A15384F-79C4-4D09-9A16-49A374E2BF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3EFF968-F810-4462-8E9C-601D2723A54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5F2490A-1238-42B0-9D0F-8BBA0D1B05A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092B84E-D41C-4F21-8BCD-FECA16F44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611F1C9C-B8CC-41E5-BFED-73711BAFA8AC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rgbClr val="00B050"/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A477A76F-1009-4FF3-BFF4-6B234F361CCD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3FB20CAC-FA21-47DF-9880-2605C4B2ABF4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738BA05-337D-4C3F-BBB2-3FAE7A7799D5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71" name="AutoShape 9">
            <a:extLst>
              <a:ext uri="{FF2B5EF4-FFF2-40B4-BE49-F238E27FC236}">
                <a16:creationId xmlns:a16="http://schemas.microsoft.com/office/drawing/2014/main" id="{0870FBC6-3E9F-4C02-9E91-C371F558D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2571750"/>
            <a:ext cx="2760663" cy="777875"/>
          </a:xfrm>
          <a:prstGeom prst="homePlate">
            <a:avLst>
              <a:gd name="adj" fmla="val 27933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短期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2" name="AutoShape 10">
            <a:extLst>
              <a:ext uri="{FF2B5EF4-FFF2-40B4-BE49-F238E27FC236}">
                <a16:creationId xmlns:a16="http://schemas.microsoft.com/office/drawing/2014/main" id="{5D610243-B7AD-4181-B769-426AE61C3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8" y="2571750"/>
            <a:ext cx="2857500" cy="777875"/>
          </a:xfrm>
          <a:prstGeom prst="chevron">
            <a:avLst>
              <a:gd name="adj" fmla="val 28304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中期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3" name="AutoShape 16">
            <a:extLst>
              <a:ext uri="{FF2B5EF4-FFF2-40B4-BE49-F238E27FC236}">
                <a16:creationId xmlns:a16="http://schemas.microsoft.com/office/drawing/2014/main" id="{0835C3A4-EE62-475F-86F6-115C051DC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2571750"/>
            <a:ext cx="2857500" cy="777875"/>
          </a:xfrm>
          <a:prstGeom prst="chevron">
            <a:avLst>
              <a:gd name="adj" fmla="val 28304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長期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0C214EDE-5F04-4EE7-ADED-D47C36268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429000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30F7717D-5A70-4CE1-B780-CAC89FAC3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3429000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CD366AD9-E8B0-4048-B92D-0A961B455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3429000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柔かい印象の、問題点とその対策のテンプレートです。対策は「短期」「中期」「長期」に分けて記入できます。</dc:description>
  <cp:revision>6</cp:revision>
  <dcterms:created xsi:type="dcterms:W3CDTF">2009-02-20T09:16:29Z</dcterms:created>
  <dcterms:modified xsi:type="dcterms:W3CDTF">2021-08-07T12:26:21Z</dcterms:modified>
</cp:coreProperties>
</file>