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B76FCD6-7B51-457D-BC05-C0931E3ACE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7CED6CC-4414-4B55-AB34-97BE5F36702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F31CD71-81FC-4D85-8C0D-AF5CEE8570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79EA088-3229-4C9F-8B07-E370554E83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670282E-A474-4ED0-AB80-EA162AFB2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AC0BB35-266D-48D7-9BA7-C87DFE1D94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71C0285-680F-4EAC-A466-E7372BBE3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80C3F5F-3D5B-44B3-8A96-BBEC115F578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0A526AE-EACB-4625-BFBE-619613EFA0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00979EB-5643-46BA-91AF-A3B0960DD4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11ACBC0-1ED7-4B31-93F6-EBF5487C01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546164-C205-4CB1-9BF7-FA122A9885A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7F0049-C289-4096-B3C8-53E37D74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7E8C7-294B-487F-BBC8-2298788CF53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D8CF29-AAAC-4BFC-9D58-D4E5F9A96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360C8C2-1079-45E0-97B6-D027577F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5601F-10F1-4693-BD07-EE620E7518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454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21012A-19C1-4716-A275-94F8F8D29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A227-AFA5-4DEA-B81C-49A8905AEA6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79FF45-7BA2-44D4-91E7-258482870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B8D20E1-C05D-4008-99F5-16A9F1A82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CD11D-2DB8-4ABC-B2E9-88910354DA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259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8D84BB1-0765-4358-A004-89A2A867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0B368-0ECF-4A76-9AE6-709FE00426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9AFA64-F471-49BF-960A-10EB0FD3F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AD83BF-4D2B-43D7-86B9-9684A0DDB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EB14A-7583-433E-AFB7-BCC31B76EA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536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CAEC22-1A5C-4E59-8391-654ADDDF6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E056A-11C2-4C2C-BB70-F7C6325F124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0A13B0-D170-4A31-AD2A-34B61921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8F73CA5-6E31-48DE-96FF-6EB00868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345EC-56BE-4D91-98AA-870DDF771A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101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C03DF6-9DE6-4BAC-AFDA-F3C6D1F4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395F5-FF64-4D1A-BF65-6F2624124D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1B03D5-37BA-4B3C-BC67-C1957292A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22080D-599A-4395-9E58-EE296917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3FFFC-D9A4-468D-9462-200D379CCE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648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DA2C001-3C93-49B1-B046-A353218C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6E202-56C7-4452-9DE5-7251009624E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E025325-93E1-460C-A7D2-A6173FC7B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6F667A8-F01C-4CED-97C4-1AF94499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814CA-EB92-49B9-86EA-D5EC2B2DD3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707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CDD9566-D4A9-40FE-8A57-365C754DB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31B56-E6D0-4178-BEC5-52E7F3D1BA4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472435B9-3DF1-4817-83DE-0DECB5421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111DE3A-054D-4874-BFAF-4F4F463A1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A88C2-D7C1-404A-8E2D-98E42C7B74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070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4A16869-1A2A-4302-A1D0-104A9E6D5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C2396-6259-464F-880C-6CF02DFD53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6CDC605-804F-4E90-98DC-9C6CF1A4D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0BA879D-32F5-4167-9D68-AA2D2E2EA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7C12C-99F8-4CD2-9A88-60A81EE3613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0139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5439D2C-D31D-4CE7-82E6-BB30EB033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A454D-32D1-4D32-8CB9-F1DCB58038D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9ED29A3-7DC3-4CAB-847C-F0D2B8AAA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4B8B123-2741-434A-A5DD-DA43F571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00D08-2B55-4430-84FB-1A89D2C40D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389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A4E8AE3-A403-49F0-9D3F-93FD90E38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DDC9B-01FC-4CDA-BB90-65FA8C87CF7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AC872A2-0B25-4D10-89D4-5A5BC46D3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1E6DC9-3E59-46A8-98B5-8D421769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41B18-DF2D-4F09-9960-B96114FB45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871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7382984-9131-44E3-AEE8-B7C6BEDF0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BA055-36EB-4082-94E7-E3495267D33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0049287-05C5-41F9-A6D1-A4AFA243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AC34EE0-2F36-4CCC-9D6F-F2049FD5D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A5CAD-5E42-4611-9C0D-EEA9671867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43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7612E55-8C87-4C42-B502-BF1DB505EA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3FDE248-9BD3-467C-804B-DFE93F6D0D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D1F2B6-90E6-49BA-AC90-7D3CEE2883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160D2AF-404A-4EA6-8485-79E2F889B8C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4E78A73-B554-4099-9349-0E31766447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7C06B9A-FC9B-45BB-BC50-6E29A51F0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6A625B8-4185-4342-831A-F13F1E3031E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下矢印 45">
            <a:extLst>
              <a:ext uri="{FF2B5EF4-FFF2-40B4-BE49-F238E27FC236}">
                <a16:creationId xmlns:a16="http://schemas.microsoft.com/office/drawing/2014/main" id="{5FB7F814-C6CB-4248-9DC9-CEDFD806ED06}"/>
              </a:ext>
            </a:extLst>
          </p:cNvPr>
          <p:cNvSpPr/>
          <p:nvPr/>
        </p:nvSpPr>
        <p:spPr>
          <a:xfrm>
            <a:off x="612775" y="2357438"/>
            <a:ext cx="1143000" cy="3986212"/>
          </a:xfrm>
          <a:prstGeom prst="downArrow">
            <a:avLst>
              <a:gd name="adj1" fmla="val 50000"/>
              <a:gd name="adj2" fmla="val 3330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4577CE3-8109-4B19-974A-E2AA0E3A46B5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638D88EE-D018-442A-B369-052BC60AA7B6}"/>
              </a:ext>
            </a:extLst>
          </p:cNvPr>
          <p:cNvSpPr/>
          <p:nvPr/>
        </p:nvSpPr>
        <p:spPr>
          <a:xfrm>
            <a:off x="-32" y="470171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7" name="テキスト ボックス 225">
            <a:extLst>
              <a:ext uri="{FF2B5EF4-FFF2-40B4-BE49-F238E27FC236}">
                <a16:creationId xmlns:a16="http://schemas.microsoft.com/office/drawing/2014/main" id="{92B48B81-BBB3-421C-8EBC-58BC7F88E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3BD9536-3F1C-4610-B55B-27A85BCC02F6}"/>
              </a:ext>
            </a:extLst>
          </p:cNvPr>
          <p:cNvSpPr/>
          <p:nvPr/>
        </p:nvSpPr>
        <p:spPr>
          <a:xfrm>
            <a:off x="500063" y="1143000"/>
            <a:ext cx="8215312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6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701C7C3-9F7A-482A-AC48-85E86B7104BC}"/>
              </a:ext>
            </a:extLst>
          </p:cNvPr>
          <p:cNvSpPr/>
          <p:nvPr/>
        </p:nvSpPr>
        <p:spPr>
          <a:xfrm>
            <a:off x="500034" y="642918"/>
            <a:ext cx="8215370" cy="50006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3200" b="1" dirty="0">
                <a:solidFill>
                  <a:schemeClr val="bg1"/>
                </a:solidFill>
              </a:rPr>
              <a:t>問題点</a:t>
            </a:r>
          </a:p>
        </p:txBody>
      </p:sp>
      <p:sp>
        <p:nvSpPr>
          <p:cNvPr id="47" name="円/楕円 46">
            <a:extLst>
              <a:ext uri="{FF2B5EF4-FFF2-40B4-BE49-F238E27FC236}">
                <a16:creationId xmlns:a16="http://schemas.microsoft.com/office/drawing/2014/main" id="{B18A253A-76E8-43BD-BB48-B6FE1C1E075D}"/>
              </a:ext>
            </a:extLst>
          </p:cNvPr>
          <p:cNvSpPr/>
          <p:nvPr/>
        </p:nvSpPr>
        <p:spPr>
          <a:xfrm>
            <a:off x="428596" y="2571744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48" name="円/楕円 47">
            <a:extLst>
              <a:ext uri="{FF2B5EF4-FFF2-40B4-BE49-F238E27FC236}">
                <a16:creationId xmlns:a16="http://schemas.microsoft.com/office/drawing/2014/main" id="{23922C50-36E9-4825-9D90-6E6EB100389B}"/>
              </a:ext>
            </a:extLst>
          </p:cNvPr>
          <p:cNvSpPr/>
          <p:nvPr/>
        </p:nvSpPr>
        <p:spPr>
          <a:xfrm>
            <a:off x="428596" y="378619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49" name="円/楕円 48">
            <a:extLst>
              <a:ext uri="{FF2B5EF4-FFF2-40B4-BE49-F238E27FC236}">
                <a16:creationId xmlns:a16="http://schemas.microsoft.com/office/drawing/2014/main" id="{0F1E8EBD-90B7-492D-B762-DB7AC437999B}"/>
              </a:ext>
            </a:extLst>
          </p:cNvPr>
          <p:cNvSpPr/>
          <p:nvPr/>
        </p:nvSpPr>
        <p:spPr>
          <a:xfrm>
            <a:off x="428596" y="4973340"/>
            <a:ext cx="1500198" cy="857256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80CDCC70-8EE5-49D6-9DED-0487E9BFF276}"/>
              </a:ext>
            </a:extLst>
          </p:cNvPr>
          <p:cNvSpPr/>
          <p:nvPr/>
        </p:nvSpPr>
        <p:spPr>
          <a:xfrm>
            <a:off x="2062163" y="26638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32DCD5FD-E704-49D3-BD5A-76BC0C57D155}"/>
              </a:ext>
            </a:extLst>
          </p:cNvPr>
          <p:cNvSpPr/>
          <p:nvPr/>
        </p:nvSpPr>
        <p:spPr>
          <a:xfrm>
            <a:off x="2071688" y="387826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9C284762-D98B-42B8-A47C-77A53F4AC81C}"/>
              </a:ext>
            </a:extLst>
          </p:cNvPr>
          <p:cNvSpPr/>
          <p:nvPr/>
        </p:nvSpPr>
        <p:spPr>
          <a:xfrm>
            <a:off x="2071688" y="50657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やや硬い印象の、問題点とその対策のテンプレートです。対策は「短期」「中期」「長期」に分けて記入できます。</dc:description>
  <cp:revision>4</cp:revision>
  <dcterms:created xsi:type="dcterms:W3CDTF">2009-02-20T09:16:29Z</dcterms:created>
  <dcterms:modified xsi:type="dcterms:W3CDTF">2021-08-07T12:21:29Z</dcterms:modified>
</cp:coreProperties>
</file>