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82EF109-E793-4D17-8A1F-899F0B7D56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55F4F1C-03CA-40F4-820E-DF4D5E786ED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5954798-E415-4A5E-97D4-CCAD4042A27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9A30849-CD59-4C02-B83B-4E06A5A0AC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1C5E985-0218-46BB-A205-E4B29B40F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B77D4CA-8DB9-4909-9653-D666C8141EC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104D703-823C-4F61-88DB-A25BE747BF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1CAD00-3194-446C-B93E-9983AB6A1BD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66730AE-CAA8-4D71-AC1E-ED948C34E7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04F3B49-3CBE-4DA4-8E92-035428EAB5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C644C70-0655-4E55-889B-071114CFB6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A501F1F-A6EF-4ABA-8B43-6E35E369791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36938D-7C88-4BFC-9703-8184EB942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2C7CE-8CFD-42A0-9234-7559855541E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77B655-4514-460A-8428-C339370D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1C112F-0B62-4AB1-ACD5-6BCE866B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711CC-A139-4EE9-B57A-57B5E57CEB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059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8E8760-0E95-41FB-8426-7D75D47A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BDA7D-E0A6-46EF-B1B9-84A4864FBB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47103F-321E-47A3-8907-16012DD7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11F7A8-6DFD-475F-9E43-9E34C21B6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3E9F7-44CE-4D0D-87C4-76590E948A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669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3EBCDD-9888-4593-AE1C-DEC7B0845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0DE09-72DB-404C-B215-94109B2003E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4554EEF-94F7-4A9F-A64B-A64A638A0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F81EB97-E246-460C-BF6A-7A5192E2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2E926-D8B7-4C97-8239-F2482BA358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370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A9897A-9777-4194-B50B-B6452FE0D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F4140-A67E-460B-A051-F4E2D91431C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F9231D7-3511-4DF9-9B6D-716B35B27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3F9B9D7-C7E3-415F-8BE9-83DA87B49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4BB4B-327D-4559-9FAC-39E7348D5B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516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7EBA8C8-5EE4-4F3A-B3B8-2EEAF191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41CF3-3105-4CB1-929B-4C5C97FF438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8C8AB66-5E72-4122-A191-A58606AF5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F7D985-1DCB-41E4-9399-443DB2EEF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F57CF-29CF-4B05-A857-CBCA076A31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844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7D12A2F-26A5-4A44-A373-8ECDA4D7A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F3C4F-FBCB-4DCC-B2C2-FEE4B7DD62C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7249CEF-309E-464D-A749-DE1727C63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1D2121B-7143-4FCA-B01E-10682E6D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29E2C-9857-4FB3-AA32-3BA8885C27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8500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9C8D460-6F36-4875-8FDF-2BBC2ED30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B165E-9F9B-40AA-B5BC-0EB885E2E99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9AD67DF-2042-485D-9211-71BFEA2D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DCECD81-5CEE-45FE-8EFD-F71631017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E537D-711D-416F-AA2C-8B86B662D0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2521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74C1709-BDC4-4617-9C4A-6DCF26C9C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7393D-6856-49F0-88F1-244B92586D8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F6C8113-5C8B-4AF1-820E-74666F25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A3E5ADF-DEB6-4D0F-924F-ABD9D8DCA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EA664-326B-4762-A367-FFCC6A6877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142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01A810C-CE08-4506-BB1C-F63FE8C6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66D8-3E87-46BA-BA7B-DB8FBA66D7E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112170D-B648-4074-96D6-2F6EDEE56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03677EB-5DE1-4BC2-AC9C-2BA83ADE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1A4DF-1082-43F0-A90D-EC09F2A265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130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B6DD922-CC77-41C5-9141-500C2EC33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659EE-AE6C-4CDF-A5E2-680C929DC1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CFF0908-C2AE-442D-B395-320AF8840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085F794-1C24-4F10-A689-3E120EAF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771E0-74E4-404E-81B9-412AD96E61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439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BD0D62B-81D6-4EB6-B5B9-F5610FA32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9E9B3-4905-47BF-8737-98C668599A8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616FE3D-43C5-417D-8682-D2927188B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CC32351-F217-460F-9FE2-7221398FC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E8033-06F8-4D62-AA08-D843A6B914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514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3CD79CD-E714-4DFA-8891-38BA9E6CB2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B9709FC-3A48-446A-B0E0-4CFEFA3B99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474AFE-E7FD-4A6A-B2BA-D75DD45371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0E33566-77BE-491A-AB3E-1367EFB85C6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B82834A-1055-43D9-81C7-DF789C4C4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AF8984-2154-4A6E-8B8B-5B0ED54E9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6BF4B28-9825-4BA1-94E3-CD2B14737F0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下矢印 45">
            <a:extLst>
              <a:ext uri="{FF2B5EF4-FFF2-40B4-BE49-F238E27FC236}">
                <a16:creationId xmlns:a16="http://schemas.microsoft.com/office/drawing/2014/main" id="{CF9D8D64-4A0D-41CA-8E93-667AA7590368}"/>
              </a:ext>
            </a:extLst>
          </p:cNvPr>
          <p:cNvSpPr/>
          <p:nvPr/>
        </p:nvSpPr>
        <p:spPr>
          <a:xfrm>
            <a:off x="612775" y="2357438"/>
            <a:ext cx="1143000" cy="3986212"/>
          </a:xfrm>
          <a:prstGeom prst="downArrow">
            <a:avLst>
              <a:gd name="adj1" fmla="val 50000"/>
              <a:gd name="adj2" fmla="val 33305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D2FD493-A3F4-4ACD-A45E-36682D217891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DFDD204-1D5D-4E68-9CFE-0B37B0DBE72C}"/>
              </a:ext>
            </a:extLst>
          </p:cNvPr>
          <p:cNvSpPr/>
          <p:nvPr/>
        </p:nvSpPr>
        <p:spPr>
          <a:xfrm>
            <a:off x="-32" y="470171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7" name="テキスト ボックス 225">
            <a:extLst>
              <a:ext uri="{FF2B5EF4-FFF2-40B4-BE49-F238E27FC236}">
                <a16:creationId xmlns:a16="http://schemas.microsoft.com/office/drawing/2014/main" id="{16E04D22-51B3-4F31-AD99-C1214E99B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7F2FF04-F5A9-4EF8-806E-430678469CC5}"/>
              </a:ext>
            </a:extLst>
          </p:cNvPr>
          <p:cNvSpPr/>
          <p:nvPr/>
        </p:nvSpPr>
        <p:spPr>
          <a:xfrm>
            <a:off x="500063" y="1143000"/>
            <a:ext cx="8215312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AAC3C99-23B2-4BAE-BC4E-D62D534CFF01}"/>
              </a:ext>
            </a:extLst>
          </p:cNvPr>
          <p:cNvSpPr/>
          <p:nvPr/>
        </p:nvSpPr>
        <p:spPr>
          <a:xfrm>
            <a:off x="500034" y="642918"/>
            <a:ext cx="8215370" cy="50006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3200" b="1" dirty="0">
                <a:solidFill>
                  <a:schemeClr val="bg1"/>
                </a:solidFill>
              </a:rPr>
              <a:t>問題点</a:t>
            </a: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069C0E2D-293A-4AC6-A89D-3AC94033ECFC}"/>
              </a:ext>
            </a:extLst>
          </p:cNvPr>
          <p:cNvSpPr/>
          <p:nvPr/>
        </p:nvSpPr>
        <p:spPr>
          <a:xfrm>
            <a:off x="428596" y="2571744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F838A3CD-9B32-47BE-9E33-47D232C8B2EC}"/>
              </a:ext>
            </a:extLst>
          </p:cNvPr>
          <p:cNvSpPr/>
          <p:nvPr/>
        </p:nvSpPr>
        <p:spPr>
          <a:xfrm>
            <a:off x="428596" y="378619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438FEFFF-57BA-4B63-9770-EA886174B01F}"/>
              </a:ext>
            </a:extLst>
          </p:cNvPr>
          <p:cNvSpPr/>
          <p:nvPr/>
        </p:nvSpPr>
        <p:spPr>
          <a:xfrm>
            <a:off x="428596" y="497334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9A65C00-8D17-405A-933A-BDD2B2B1824D}"/>
              </a:ext>
            </a:extLst>
          </p:cNvPr>
          <p:cNvSpPr/>
          <p:nvPr/>
        </p:nvSpPr>
        <p:spPr>
          <a:xfrm>
            <a:off x="2062163" y="26638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99C04A32-CF38-41C4-9176-313FC90B0EA5}"/>
              </a:ext>
            </a:extLst>
          </p:cNvPr>
          <p:cNvSpPr/>
          <p:nvPr/>
        </p:nvSpPr>
        <p:spPr>
          <a:xfrm>
            <a:off x="2071688" y="387826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EB822F1-0492-445A-8320-33D6F26A60CD}"/>
              </a:ext>
            </a:extLst>
          </p:cNvPr>
          <p:cNvSpPr/>
          <p:nvPr/>
        </p:nvSpPr>
        <p:spPr>
          <a:xfrm>
            <a:off x="2071688" y="50657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4</cp:revision>
  <dcterms:created xsi:type="dcterms:W3CDTF">2009-02-20T09:16:29Z</dcterms:created>
  <dcterms:modified xsi:type="dcterms:W3CDTF">2021-08-07T09:52:31Z</dcterms:modified>
</cp:coreProperties>
</file>