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107B821-8CB4-4F53-B466-1C70701D04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90AA8CF-2AC7-4564-9353-B971A08CC5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7897D0C-21AF-45CD-AC53-B1C04957CA7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B4686C43-9D72-4290-BF6E-E1DD01A29B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C4E3949-BB99-4879-A119-EADBB819C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7743363-15CD-40EE-8DA8-BDB68FC353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204DB86-72DA-4920-8200-B1350CDCFC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A5F633D-08D4-42C3-8045-8CF9EB25F51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81475E41-615D-4139-BF5B-E1E7F0B193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9A268974-7B5D-453F-AC8C-B31BC70547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575F4FE4-D549-47B9-A13A-113B1EF54E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E1CE349-D06D-4F3A-B4B6-DF0B0A2C79BF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5C68A3B-A952-4F36-8ABA-7B768A2E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F1569-9122-482B-8B19-F3CCD58ED3E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927537-7703-4EFC-BDBF-FE28A985F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978E606-F038-49E9-9FCE-41D211C9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F6A97-D8B0-4C33-9B3A-7B057EE6A2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948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0CA853-7098-47DB-8C2A-969D69B4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2BF2-B1FE-43EB-9CCC-1C4910B144B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51B1FB2-9A23-4AB2-9633-FE48485C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6F41D4D-5655-46FB-82E0-70748427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E750F-4806-480B-A92B-7CA9B279AC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908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ADD3906-3053-49B7-BC6F-22F0E7BFC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224B0-E7D4-4706-A170-CF2AC938CD2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5968192-2D45-415E-931B-82468BEE2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733B6D-04B5-4FB8-BDB0-64CD8942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499F3-58F8-4307-B0D1-0F2E1691D6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472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A3C69FB-731D-4098-B8BA-64C90826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8FFF-B302-4A4F-9E64-6007FA6FB0C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CCDDB40-805A-4C9F-B0D1-D66BDD6ED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49829D-5D2C-4848-8700-F2A1727E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EF025-AE17-4C69-8209-8D643F9CBD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086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C41F880-0202-4B4E-B01E-D3A3417C6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EC1FF-8D29-4B7D-9906-2D7D019A1F1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24354E5-6C16-47F1-BEF4-C30F0566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0B8A259-340E-4653-BEF5-811AC2C9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CB07E-4338-4353-999B-8055BBA6D4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963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9F9FC7E-4FA7-4DCD-B5D0-1682788F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F7AE-A3F3-4AC8-A7C9-F6AE302B8A1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A61C46B-93AF-43AC-A414-4561AEBEA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76D3B3B-F261-4AA2-8379-36299CE1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9453A-C41A-4B4D-BEC6-99D9CFA17D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019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B9715783-7296-459F-8AA2-D42D1923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ADA1-4B7B-4D06-B665-CCDD9D5D2A8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C7839966-FEE7-4813-9C54-9136B6010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601F8DF-031F-4A4D-8E54-35AA5C7E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82173-C161-446A-818F-F12BD80709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772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B664E97-88B3-4181-8B69-12E90100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DEF8-42D9-48ED-9CE1-50AF768DF42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8443362-A91D-428A-BA76-830273AA4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28FBD80-12F9-4BA1-BAF2-7E437AD3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9071A-E343-4464-B3DC-B98E593111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539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B0D2F64-1578-4F7B-9ECD-56401638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2A089-F6A4-40C7-A505-0C80D313FAE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710467B-582F-4245-9BB2-3E7B1C69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A84406A-37BF-4EDB-9AD7-B321251A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F73B8-6C34-430B-85F7-3605E37209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697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B27E865-EF29-450A-B483-27875F39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E8EC-42B2-4A24-95EF-31E1EEABB8C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A0D7989-EF74-42E9-9D3E-1A1A436E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8DE47B2-460C-4BCD-A1B9-76BE9988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8A10A-6AE9-4B22-82AB-E6FA35BD2D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430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9354A89-82A5-44AB-AEAB-3CA5FFD6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267D3-D7B4-4D64-9CDC-E63585EE278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A4A7086-F84E-49DF-B2FB-406B2069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FA54C26-C4E8-476A-A442-A3817A45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D17A2-31B2-4CFF-BC3C-CE68CEFE86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600C06B-8B7E-4ACF-87B7-1E6758DC986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FFA70E1-9A4D-4D88-BE57-18A8D650C9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80C1662-BE75-4326-9648-3E5366904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DF7E7B-E61A-45B0-A0C4-C4A5A464E73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CB9278B-1063-4BD9-A801-88DB18550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3E77969-B025-4123-8A74-B632ED06F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DF2FCA9-4186-4E4F-8BA9-BDDD3F70095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下矢印 45">
            <a:extLst>
              <a:ext uri="{FF2B5EF4-FFF2-40B4-BE49-F238E27FC236}">
                <a16:creationId xmlns:a16="http://schemas.microsoft.com/office/drawing/2014/main" id="{C19BE057-82E8-4B3E-9CC6-F6147299AF6F}"/>
              </a:ext>
            </a:extLst>
          </p:cNvPr>
          <p:cNvSpPr/>
          <p:nvPr/>
        </p:nvSpPr>
        <p:spPr>
          <a:xfrm>
            <a:off x="612775" y="2357438"/>
            <a:ext cx="1143000" cy="3986212"/>
          </a:xfrm>
          <a:prstGeom prst="downArrow">
            <a:avLst>
              <a:gd name="adj1" fmla="val 50000"/>
              <a:gd name="adj2" fmla="val 3330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FA0F354E-83FD-48BE-B62E-3D349B8409DC}"/>
              </a:ext>
            </a:extLst>
          </p:cNvPr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BE06FF9A-CF6F-4794-8F66-B02FF2E8CF63}"/>
              </a:ext>
            </a:extLst>
          </p:cNvPr>
          <p:cNvSpPr/>
          <p:nvPr/>
        </p:nvSpPr>
        <p:spPr>
          <a:xfrm>
            <a:off x="-32" y="470171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7" name="テキスト ボックス 225">
            <a:extLst>
              <a:ext uri="{FF2B5EF4-FFF2-40B4-BE49-F238E27FC236}">
                <a16:creationId xmlns:a16="http://schemas.microsoft.com/office/drawing/2014/main" id="{71B8B12C-DC3F-42B0-8751-4DFCDD994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0510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問題点と対策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FAF0F06-C30B-469D-A4AE-C4B616146E5A}"/>
              </a:ext>
            </a:extLst>
          </p:cNvPr>
          <p:cNvSpPr/>
          <p:nvPr/>
        </p:nvSpPr>
        <p:spPr>
          <a:xfrm>
            <a:off x="500063" y="1143000"/>
            <a:ext cx="8215312" cy="1143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6E44213-FF96-469D-9C88-F6F36969CB94}"/>
              </a:ext>
            </a:extLst>
          </p:cNvPr>
          <p:cNvSpPr/>
          <p:nvPr/>
        </p:nvSpPr>
        <p:spPr>
          <a:xfrm>
            <a:off x="500034" y="642918"/>
            <a:ext cx="8215370" cy="500066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200" b="1" dirty="0">
                <a:solidFill>
                  <a:schemeClr val="bg1"/>
                </a:solidFill>
              </a:rPr>
              <a:t>問題点</a:t>
            </a:r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88BC206C-8D55-4227-B930-690D857BC837}"/>
              </a:ext>
            </a:extLst>
          </p:cNvPr>
          <p:cNvSpPr/>
          <p:nvPr/>
        </p:nvSpPr>
        <p:spPr>
          <a:xfrm>
            <a:off x="428596" y="2571744"/>
            <a:ext cx="1500198" cy="857256"/>
          </a:xfrm>
          <a:prstGeom prst="ellipse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短期</a:t>
            </a:r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889D093D-4E6E-4319-966A-30421B145AC9}"/>
              </a:ext>
            </a:extLst>
          </p:cNvPr>
          <p:cNvSpPr/>
          <p:nvPr/>
        </p:nvSpPr>
        <p:spPr>
          <a:xfrm>
            <a:off x="428596" y="3786190"/>
            <a:ext cx="1500198" cy="857256"/>
          </a:xfrm>
          <a:prstGeom prst="ellipse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中期</a:t>
            </a:r>
          </a:p>
        </p:txBody>
      </p:sp>
      <p:sp>
        <p:nvSpPr>
          <p:cNvPr id="49" name="円/楕円 48">
            <a:extLst>
              <a:ext uri="{FF2B5EF4-FFF2-40B4-BE49-F238E27FC236}">
                <a16:creationId xmlns:a16="http://schemas.microsoft.com/office/drawing/2014/main" id="{DE12F66F-4772-4518-A632-4B33E53C6491}"/>
              </a:ext>
            </a:extLst>
          </p:cNvPr>
          <p:cNvSpPr/>
          <p:nvPr/>
        </p:nvSpPr>
        <p:spPr>
          <a:xfrm>
            <a:off x="428596" y="4973340"/>
            <a:ext cx="1500198" cy="857256"/>
          </a:xfrm>
          <a:prstGeom prst="ellipse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長期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5DA80A4-A9D2-405E-B1C0-D34DA5315879}"/>
              </a:ext>
            </a:extLst>
          </p:cNvPr>
          <p:cNvSpPr/>
          <p:nvPr/>
        </p:nvSpPr>
        <p:spPr>
          <a:xfrm>
            <a:off x="2062163" y="26638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997771EC-AEAB-474C-8AAD-7038F7839A76}"/>
              </a:ext>
            </a:extLst>
          </p:cNvPr>
          <p:cNvSpPr/>
          <p:nvPr/>
        </p:nvSpPr>
        <p:spPr>
          <a:xfrm>
            <a:off x="2071688" y="3878263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A82769C5-5E92-496C-8EB6-73E7D3BB910A}"/>
              </a:ext>
            </a:extLst>
          </p:cNvPr>
          <p:cNvSpPr/>
          <p:nvPr/>
        </p:nvSpPr>
        <p:spPr>
          <a:xfrm>
            <a:off x="2071688" y="5065713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やや硬い印象の、問題点とその対策のテンプレートです。対策は「短期」「中期」「長期」に分けて記入できます。</dc:description>
  <cp:revision>4</cp:revision>
  <dcterms:created xsi:type="dcterms:W3CDTF">2009-02-20T09:16:29Z</dcterms:created>
  <dcterms:modified xsi:type="dcterms:W3CDTF">2021-08-07T09:51:31Z</dcterms:modified>
</cp:coreProperties>
</file>