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2107B821-8CB4-4F53-B466-1C70701D04E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690AA8CF-2AC7-4564-9353-B971A08CC5A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57897D0C-21AF-45CD-AC53-B1C04957CA7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B4686C43-9D72-4290-BF6E-E1DD01A29B9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5C4E3949-BB99-4879-A119-EADBB819C8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37743363-15CD-40EE-8DA8-BDB68FC353A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0204DB86-72DA-4920-8200-B1350CDCFC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5A5F633D-08D4-42C3-8045-8CF9EB25F512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81475E41-615D-4139-BF5B-E1E7F0B1935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9A268974-7B5D-453F-AC8C-B31BC705476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575F4FE4-D549-47B9-A13A-113B1EF54E7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CE1CE349-D06D-4F3A-B4B6-DF0B0A2C79BF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5C68A3B-A952-4F36-8ABA-7B768A2E6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0F1569-9122-482B-8B19-F3CCD58ED3E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B927537-7703-4EFC-BDBF-FE28A985F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978E606-F038-49E9-9FCE-41D211C9B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2F6A97-D8B0-4C33-9B3A-7B057EE6A29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39485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90CA853-7098-47DB-8C2A-969D69B4E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82BF2-B1FE-43EB-9CCC-1C4910B144B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51B1FB2-9A23-4AB2-9633-FE48485C7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6F41D4D-5655-46FB-82E0-707484278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CE750F-4806-480B-A92B-7CA9B279AC2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09082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ADD3906-3053-49B7-BC6F-22F0E7BFC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C224B0-E7D4-4706-A170-CF2AC938CD2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5968192-2D45-415E-931B-82468BEE2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2733B6D-04B5-4FB8-BDB0-64CD89425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2499F3-58F8-4307-B0D1-0F2E1691D69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24722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A3C69FB-731D-4098-B8BA-64C908263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B78FFF-B302-4A4F-9E64-6007FA6FB0C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CCDDB40-805A-4C9F-B0D1-D66BDD6ED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049829D-5D2C-4848-8700-F2A1727E0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5EF025-AE17-4C69-8209-8D643F9CBD0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10862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C41F880-0202-4B4E-B01E-D3A3417C6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4EC1FF-8D29-4B7D-9906-2D7D019A1F1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24354E5-6C16-47F1-BEF4-C30F0566A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0B8A259-340E-4653-BEF5-811AC2C9F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BCB07E-4338-4353-999B-8055BBA6D43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59635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F9F9FC7E-4FA7-4DCD-B5D0-1682788F4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FFF7AE-A3F3-4AC8-A7C9-F6AE302B8A1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AA61C46B-93AF-43AC-A414-4561AEBEA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176D3B3B-F261-4AA2-8379-36299CE11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69453A-C41A-4B4D-BEC6-99D9CFA17DD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80198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B9715783-7296-459F-8AA2-D42D19231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FADA1-4B7B-4D06-B665-CCDD9D5D2A8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C7839966-FEE7-4813-9C54-9136B6010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3601F8DF-031F-4A4D-8E54-35AA5C7E1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F82173-C161-446A-818F-F12BD807091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47726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5B664E97-88B3-4181-8B69-12E901000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95DEF8-42D9-48ED-9CE1-50AF768DF42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28443362-A91D-428A-BA76-830273AA4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628FBD80-12F9-4BA1-BAF2-7E437AD39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19071A-E343-4464-B3DC-B98E593111C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65393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AB0D2F64-1578-4F7B-9ECD-564016381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D2A089-F6A4-40C7-A505-0C80D313FAE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E710467B-582F-4245-9BB2-3E7B1C698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FA84406A-37BF-4EDB-9AD7-B321251AD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8F73B8-6C34-430B-85F7-3605E372094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16976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EB27E865-EF29-450A-B483-27875F399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F2E8EC-42B2-4A24-95EF-31E1EEABB8C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BA0D7989-EF74-42E9-9D3E-1A1A436E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78DE47B2-460C-4BCD-A1B9-76BE9988F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28A10A-6AE9-4B22-82AB-E6FA35BD2DC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94306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B9354A89-82A5-44AB-AEAB-3CA5FFD69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B267D3-D7B4-4D64-9CDC-E63585EE278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5A4A7086-F84E-49DF-B2FB-406B20698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DFA54C26-C4E8-476A-A442-A3817A459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9D17A2-31B2-4CFF-BC3C-CE68CEFE867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92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A600C06B-8B7E-4ACF-87B7-1E6758DC986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0FFA70E1-9A4D-4D88-BE57-18A8D650C9E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80C1662-BE75-4326-9648-3E5366904C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ACDF7E7B-E61A-45B0-A0C4-C4A5A464E73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CB9278B-1063-4BD9-A801-88DB18550A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3E77969-B025-4123-8A74-B632ED06FE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BDF2FCA9-4186-4E4F-8BA9-BDDD3F700953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下矢印 45">
            <a:extLst>
              <a:ext uri="{FF2B5EF4-FFF2-40B4-BE49-F238E27FC236}">
                <a16:creationId xmlns:a16="http://schemas.microsoft.com/office/drawing/2014/main" id="{C19BE057-82E8-4B3E-9CC6-F6147299AF6F}"/>
              </a:ext>
            </a:extLst>
          </p:cNvPr>
          <p:cNvSpPr/>
          <p:nvPr/>
        </p:nvSpPr>
        <p:spPr>
          <a:xfrm>
            <a:off x="612775" y="2357438"/>
            <a:ext cx="1143000" cy="3986212"/>
          </a:xfrm>
          <a:prstGeom prst="downArrow">
            <a:avLst>
              <a:gd name="adj1" fmla="val 50000"/>
              <a:gd name="adj2" fmla="val 33305"/>
            </a:avLst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FA0F354E-83FD-48BE-B62E-3D349B8409DC}"/>
              </a:ext>
            </a:extLst>
          </p:cNvPr>
          <p:cNvSpPr/>
          <p:nvPr/>
        </p:nvSpPr>
        <p:spPr>
          <a:xfrm>
            <a:off x="0" y="6357958"/>
            <a:ext cx="9144000" cy="500042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BE06FF9A-CF6F-4794-8F66-B02FF2E8CF63}"/>
              </a:ext>
            </a:extLst>
          </p:cNvPr>
          <p:cNvSpPr/>
          <p:nvPr/>
        </p:nvSpPr>
        <p:spPr>
          <a:xfrm>
            <a:off x="-32" y="470171"/>
            <a:ext cx="9144000" cy="45719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7" name="テキスト ボックス 225">
            <a:extLst>
              <a:ext uri="{FF2B5EF4-FFF2-40B4-BE49-F238E27FC236}">
                <a16:creationId xmlns:a16="http://schemas.microsoft.com/office/drawing/2014/main" id="{71B8B12C-DC3F-42B0-8751-4DFCDD9940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205105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問題点と対策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5FAF0F06-C30B-469D-A4AE-C4B616146E5A}"/>
              </a:ext>
            </a:extLst>
          </p:cNvPr>
          <p:cNvSpPr/>
          <p:nvPr/>
        </p:nvSpPr>
        <p:spPr>
          <a:xfrm>
            <a:off x="500063" y="1143000"/>
            <a:ext cx="8215312" cy="114300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6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46E44213-FF96-469D-9C88-F6F36969CB94}"/>
              </a:ext>
            </a:extLst>
          </p:cNvPr>
          <p:cNvSpPr/>
          <p:nvPr/>
        </p:nvSpPr>
        <p:spPr>
          <a:xfrm>
            <a:off x="500034" y="642918"/>
            <a:ext cx="8215370" cy="500066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3200" b="1" dirty="0">
                <a:solidFill>
                  <a:schemeClr val="bg1"/>
                </a:solidFill>
              </a:rPr>
              <a:t>問題点</a:t>
            </a:r>
          </a:p>
        </p:txBody>
      </p:sp>
      <p:sp>
        <p:nvSpPr>
          <p:cNvPr id="47" name="円/楕円 46">
            <a:extLst>
              <a:ext uri="{FF2B5EF4-FFF2-40B4-BE49-F238E27FC236}">
                <a16:creationId xmlns:a16="http://schemas.microsoft.com/office/drawing/2014/main" id="{88BC206C-8D55-4227-B930-690D857BC837}"/>
              </a:ext>
            </a:extLst>
          </p:cNvPr>
          <p:cNvSpPr/>
          <p:nvPr/>
        </p:nvSpPr>
        <p:spPr>
          <a:xfrm>
            <a:off x="428596" y="2571744"/>
            <a:ext cx="1500198" cy="857256"/>
          </a:xfrm>
          <a:prstGeom prst="ellipse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3200" b="1" dirty="0"/>
              <a:t>短期</a:t>
            </a:r>
          </a:p>
        </p:txBody>
      </p:sp>
      <p:sp>
        <p:nvSpPr>
          <p:cNvPr id="48" name="円/楕円 47">
            <a:extLst>
              <a:ext uri="{FF2B5EF4-FFF2-40B4-BE49-F238E27FC236}">
                <a16:creationId xmlns:a16="http://schemas.microsoft.com/office/drawing/2014/main" id="{889D093D-4E6E-4319-966A-30421B145AC9}"/>
              </a:ext>
            </a:extLst>
          </p:cNvPr>
          <p:cNvSpPr/>
          <p:nvPr/>
        </p:nvSpPr>
        <p:spPr>
          <a:xfrm>
            <a:off x="428596" y="3786190"/>
            <a:ext cx="1500198" cy="857256"/>
          </a:xfrm>
          <a:prstGeom prst="ellipse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3200" b="1" dirty="0"/>
              <a:t>中期</a:t>
            </a:r>
          </a:p>
        </p:txBody>
      </p:sp>
      <p:sp>
        <p:nvSpPr>
          <p:cNvPr id="49" name="円/楕円 48">
            <a:extLst>
              <a:ext uri="{FF2B5EF4-FFF2-40B4-BE49-F238E27FC236}">
                <a16:creationId xmlns:a16="http://schemas.microsoft.com/office/drawing/2014/main" id="{DE12F66F-4772-4518-A632-4B33E53C6491}"/>
              </a:ext>
            </a:extLst>
          </p:cNvPr>
          <p:cNvSpPr/>
          <p:nvPr/>
        </p:nvSpPr>
        <p:spPr>
          <a:xfrm>
            <a:off x="428596" y="4973340"/>
            <a:ext cx="1500198" cy="857256"/>
          </a:xfrm>
          <a:prstGeom prst="ellipse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3200" b="1" dirty="0"/>
              <a:t>長期</a:t>
            </a: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55DA80A4-A9D2-405E-B1C0-D34DA5315879}"/>
              </a:ext>
            </a:extLst>
          </p:cNvPr>
          <p:cNvSpPr/>
          <p:nvPr/>
        </p:nvSpPr>
        <p:spPr>
          <a:xfrm>
            <a:off x="2062163" y="2663825"/>
            <a:ext cx="6796087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58" name="正方形/長方形 57">
            <a:extLst>
              <a:ext uri="{FF2B5EF4-FFF2-40B4-BE49-F238E27FC236}">
                <a16:creationId xmlns:a16="http://schemas.microsoft.com/office/drawing/2014/main" id="{997771EC-AEAB-474C-8AAD-7038F7839A76}"/>
              </a:ext>
            </a:extLst>
          </p:cNvPr>
          <p:cNvSpPr/>
          <p:nvPr/>
        </p:nvSpPr>
        <p:spPr>
          <a:xfrm>
            <a:off x="2071688" y="3878263"/>
            <a:ext cx="6796087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A82769C5-5E92-496C-8EB6-73E7D3BB910A}"/>
              </a:ext>
            </a:extLst>
          </p:cNvPr>
          <p:cNvSpPr/>
          <p:nvPr/>
        </p:nvSpPr>
        <p:spPr>
          <a:xfrm>
            <a:off x="2071688" y="5065713"/>
            <a:ext cx="6796087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ここに入力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20</Words>
  <Application>Microsoft Office PowerPoint</Application>
  <PresentationFormat>画面に合わせる (4:3)</PresentationFormat>
  <Paragraphs>10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やや硬い印象の、問題点とその対策のテンプレートです。対策は「短期」「中期」「長期」に分けて記入できます。</dc:description>
  <cp:revision>4</cp:revision>
  <dcterms:created xsi:type="dcterms:W3CDTF">2009-02-20T09:16:29Z</dcterms:created>
  <dcterms:modified xsi:type="dcterms:W3CDTF">2021-08-07T09:51:31Z</dcterms:modified>
</cp:coreProperties>
</file>