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56E072A-8F46-43E2-A3DF-0C52566D9B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C4BC5B3-B7E4-4893-90B2-9166A9CD813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B6C2773-12A6-47A6-9E53-097471321BD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7F4BF6C-5F02-420E-A366-B08B7F51429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55F9C75E-2235-4A87-BB44-EA599A8E8E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3663B0B-3493-4882-914E-C70F8D748AD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F27086E-C5AF-426F-BFD9-526070F381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CB1B455-1259-44B7-8064-E2D22B9290D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24AD2319-F29A-4195-969A-18F09DE2F42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753382A8-9C31-48C7-B403-CD7AF1B20FE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8CF144CD-A649-4DCD-BDC2-8DC9FD3114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828C829-8DBB-4416-A2D7-6AB6977F2594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12FDD35-1956-47DA-9055-6226C6543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A4DAE-D636-41B3-AB16-9F0AFD8BAC8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4582238-810D-4CE9-953F-07A47E28E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994B442-03E7-423F-A34A-D3435EEC4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4ED39-625D-4E90-AF4D-DAA83B52061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32708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64BFBAD-B73D-428A-A797-DB02B6973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61439-7507-4C94-8B98-561EEC3471C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5234A27-09F0-46E2-8B8E-74AD29F4D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D3C50A1-5FD4-41EB-8F7C-E3651609D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902686-2A24-4CBF-BE12-A0C40196170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76310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F2B7015-55BC-45A6-B5EA-97D86CE87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B7BEC-2903-40C8-8ABD-9699985D27F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FD96813-445D-4C35-AE6D-AC8B7AC88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4E79F55-8643-42BF-AF2C-CDAD1AB0B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E7122F-68C7-4382-9FA5-E98DA1937C1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75672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EE4C007-B833-4574-A928-6C4994641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BE481-6437-4603-B303-3DFFA508974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62548CC-BAE8-4C7D-9F1F-BFE6A6F2D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D374695-0AE5-471B-A2D9-82CE28BF5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DA5FA3-879E-4285-AB22-6F1F2AFC8F0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90049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1B339C9-7D21-4442-A13A-66FEF59BA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7E590-3FCA-41BA-9AA1-1840BBDEE17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A559B04-9F6A-43BD-97EB-089522F9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C9835AA-E765-40C7-8B58-E55AD47A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D5F7AE-81A4-4CBB-BF92-816412158BB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911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2ABAE3A-85DB-4C9C-A7DB-C1DB99E9E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0711B-B582-45FC-947E-7CCC6AC464E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B40780E-6B30-480C-B139-EF7032878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45FF5C8-C2AA-4236-BE69-095BA6D14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86DAC5-F429-45AC-90FD-9B83D8DA68F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00579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C1993DBB-3FF7-4AB4-B877-6CE6BD47C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B5C72-B857-434A-9C8C-6193113AB6B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5D5E5911-AA86-469B-BD25-1FAFF4E1D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672054FA-4132-4C1B-9FB1-E485BAC95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2C4D34-0ED2-467B-ACBE-A907A5EB02B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69716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A17EE526-ACB6-4A1D-A85E-6F459A5C1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2BEFA-C379-4985-A7AA-98D727BF1BD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7E87DE8-6AA1-4329-BC1B-D79DE99EE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D6AA9DB8-56D0-4681-A6C8-E0D2483EA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ADF66-E9F4-4928-BF49-DA9483258C5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86640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61D3710B-549F-4522-9754-783E113D6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C840B-A0F6-400F-9B72-C0B4A6124E2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4A0D0572-09D0-40BF-A4D3-01F1C9DEF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F0963B9B-D2A4-41A6-B41A-6DE231A0F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A7B2C4-7211-4154-85F7-B31504B9C3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64798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D637B13-D25E-47CA-A4BA-DE37A4C65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6507A-733B-4C0E-A30C-F7C99388453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D278F23-72BC-4A36-8D63-8797BF596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4A810BE-30B9-4E5F-8ABC-CC07A7665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1AE569-1AE4-40F5-B491-2540FC7CE09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54394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AA29BA6-3248-4160-84E4-74469B991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DF3A9-417A-4B5F-B64A-C55E0F77373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670974B-8AD7-4DAF-AF6E-BA8F096FA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1CC3E1D-7D14-48B6-AF8E-339F930D4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C02D43-7956-40C9-BC46-399EBF9BC79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7359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6BAA944C-D9BB-469F-A904-7E00BF42288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D5337BCB-085D-4950-9832-6377602C2E5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73B5669-1E73-4E13-9A69-33A5CA728C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9384704-0800-4BCF-B4A4-ECA2C3EB40F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B2B71B3-3866-47BB-9578-62479197B0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B78F7A4-95A7-45ED-A161-78BEF8AA4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620EB7B-CC54-4AA9-B2C3-43E6BC95A22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下矢印 45">
            <a:extLst>
              <a:ext uri="{FF2B5EF4-FFF2-40B4-BE49-F238E27FC236}">
                <a16:creationId xmlns:a16="http://schemas.microsoft.com/office/drawing/2014/main" id="{FFBE84D6-75B9-4C36-B4A3-0BDAD29D366A}"/>
              </a:ext>
            </a:extLst>
          </p:cNvPr>
          <p:cNvSpPr/>
          <p:nvPr/>
        </p:nvSpPr>
        <p:spPr>
          <a:xfrm>
            <a:off x="612775" y="2357438"/>
            <a:ext cx="1143000" cy="3986212"/>
          </a:xfrm>
          <a:prstGeom prst="downArrow">
            <a:avLst>
              <a:gd name="adj1" fmla="val 50000"/>
              <a:gd name="adj2" fmla="val 33305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64E1E010-97C4-412E-A8D9-209CEA0DEFBA}"/>
              </a:ext>
            </a:extLst>
          </p:cNvPr>
          <p:cNvSpPr/>
          <p:nvPr/>
        </p:nvSpPr>
        <p:spPr>
          <a:xfrm>
            <a:off x="0" y="6357958"/>
            <a:ext cx="9144000" cy="50004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64B32E6A-EBA1-47AA-ABA7-79C3CD7CEDCF}"/>
              </a:ext>
            </a:extLst>
          </p:cNvPr>
          <p:cNvSpPr/>
          <p:nvPr/>
        </p:nvSpPr>
        <p:spPr>
          <a:xfrm>
            <a:off x="-32" y="470171"/>
            <a:ext cx="9144000" cy="45719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7" name="テキスト ボックス 225">
            <a:extLst>
              <a:ext uri="{FF2B5EF4-FFF2-40B4-BE49-F238E27FC236}">
                <a16:creationId xmlns:a16="http://schemas.microsoft.com/office/drawing/2014/main" id="{BA741B39-DFC5-4480-AF1E-EEC5142195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0510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問題点と対策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36EE5EE8-2D3C-4511-964B-777401732C35}"/>
              </a:ext>
            </a:extLst>
          </p:cNvPr>
          <p:cNvSpPr/>
          <p:nvPr/>
        </p:nvSpPr>
        <p:spPr>
          <a:xfrm>
            <a:off x="500063" y="1143000"/>
            <a:ext cx="8215312" cy="11430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6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F892B321-D6F0-4FB6-83C4-C3A55C81AA42}"/>
              </a:ext>
            </a:extLst>
          </p:cNvPr>
          <p:cNvSpPr/>
          <p:nvPr/>
        </p:nvSpPr>
        <p:spPr>
          <a:xfrm>
            <a:off x="500034" y="642918"/>
            <a:ext cx="8215370" cy="50006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3200" b="1" dirty="0">
                <a:solidFill>
                  <a:schemeClr val="bg1"/>
                </a:solidFill>
              </a:rPr>
              <a:t>問題点</a:t>
            </a:r>
          </a:p>
        </p:txBody>
      </p:sp>
      <p:sp>
        <p:nvSpPr>
          <p:cNvPr id="47" name="円/楕円 46">
            <a:extLst>
              <a:ext uri="{FF2B5EF4-FFF2-40B4-BE49-F238E27FC236}">
                <a16:creationId xmlns:a16="http://schemas.microsoft.com/office/drawing/2014/main" id="{B37A6E45-D2A3-4D8E-80B8-7A5C8A218BC2}"/>
              </a:ext>
            </a:extLst>
          </p:cNvPr>
          <p:cNvSpPr/>
          <p:nvPr/>
        </p:nvSpPr>
        <p:spPr>
          <a:xfrm>
            <a:off x="428596" y="2571744"/>
            <a:ext cx="1500198" cy="857256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短期</a:t>
            </a:r>
          </a:p>
        </p:txBody>
      </p:sp>
      <p:sp>
        <p:nvSpPr>
          <p:cNvPr id="48" name="円/楕円 47">
            <a:extLst>
              <a:ext uri="{FF2B5EF4-FFF2-40B4-BE49-F238E27FC236}">
                <a16:creationId xmlns:a16="http://schemas.microsoft.com/office/drawing/2014/main" id="{5B6151CD-90CF-4D02-89B8-87FD1C30BA87}"/>
              </a:ext>
            </a:extLst>
          </p:cNvPr>
          <p:cNvSpPr/>
          <p:nvPr/>
        </p:nvSpPr>
        <p:spPr>
          <a:xfrm>
            <a:off x="428596" y="3786190"/>
            <a:ext cx="1500198" cy="857256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中期</a:t>
            </a:r>
          </a:p>
        </p:txBody>
      </p:sp>
      <p:sp>
        <p:nvSpPr>
          <p:cNvPr id="49" name="円/楕円 48">
            <a:extLst>
              <a:ext uri="{FF2B5EF4-FFF2-40B4-BE49-F238E27FC236}">
                <a16:creationId xmlns:a16="http://schemas.microsoft.com/office/drawing/2014/main" id="{74D10734-35CD-4AA3-8B01-20D588EE3F1F}"/>
              </a:ext>
            </a:extLst>
          </p:cNvPr>
          <p:cNvSpPr/>
          <p:nvPr/>
        </p:nvSpPr>
        <p:spPr>
          <a:xfrm>
            <a:off x="428596" y="4973340"/>
            <a:ext cx="1500198" cy="857256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長期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FC63D861-EEB7-4B83-9328-7D6F8CD1564E}"/>
              </a:ext>
            </a:extLst>
          </p:cNvPr>
          <p:cNvSpPr/>
          <p:nvPr/>
        </p:nvSpPr>
        <p:spPr>
          <a:xfrm>
            <a:off x="2062163" y="2663825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A028F6C3-11CE-4B04-952B-7BFC0E89DE31}"/>
              </a:ext>
            </a:extLst>
          </p:cNvPr>
          <p:cNvSpPr/>
          <p:nvPr/>
        </p:nvSpPr>
        <p:spPr>
          <a:xfrm>
            <a:off x="2071688" y="3878263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4EBC7483-192C-4C69-A5BF-7A5E4067428A}"/>
              </a:ext>
            </a:extLst>
          </p:cNvPr>
          <p:cNvSpPr/>
          <p:nvPr/>
        </p:nvSpPr>
        <p:spPr>
          <a:xfrm>
            <a:off x="2071688" y="5065713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20</Words>
  <Application>Microsoft Office PowerPoint</Application>
  <PresentationFormat>画面に合わせる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やや硬い印象の、問題点とその対策のテンプレートです。対策は「短期」「中期」「長期」に分けて記入できます。</dc:description>
  <cp:revision>4</cp:revision>
  <dcterms:created xsi:type="dcterms:W3CDTF">2009-02-20T09:16:29Z</dcterms:created>
  <dcterms:modified xsi:type="dcterms:W3CDTF">2021-08-07T09:50:57Z</dcterms:modified>
</cp:coreProperties>
</file>