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56E072A-8F46-43E2-A3DF-0C52566D9B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C4BC5B3-B7E4-4893-90B2-9166A9CD813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B6C2773-12A6-47A6-9E53-097471321BD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7F4BF6C-5F02-420E-A366-B08B7F5142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5F9C75E-2235-4A87-BB44-EA599A8E8E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3663B0B-3493-4882-914E-C70F8D748A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F27086E-C5AF-426F-BFD9-526070F381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CB1B455-1259-44B7-8064-E2D22B9290D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4AD2319-F29A-4195-969A-18F09DE2F4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53382A8-9C31-48C7-B403-CD7AF1B20FE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CF144CD-A649-4DCD-BDC2-8DC9FD311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28C829-8DBB-4416-A2D7-6AB6977F259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2FDD35-1956-47DA-9055-6226C6543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A4DAE-D636-41B3-AB16-9F0AFD8BAC8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582238-810D-4CE9-953F-07A47E28E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994B442-03E7-423F-A34A-D3435EEC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4ED39-625D-4E90-AF4D-DAA83B5206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270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4BFBAD-B73D-428A-A797-DB02B697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61439-7507-4C94-8B98-561EEC3471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5234A27-09F0-46E2-8B8E-74AD29F4D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3C50A1-5FD4-41EB-8F7C-E3651609D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02686-2A24-4CBF-BE12-A0C4019617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631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2B7015-55BC-45A6-B5EA-97D86CE8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B7BEC-2903-40C8-8ABD-9699985D27F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D96813-445D-4C35-AE6D-AC8B7AC88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E79F55-8643-42BF-AF2C-CDAD1AB0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7122F-68C7-4382-9FA5-E98DA1937C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567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E4C007-B833-4574-A928-6C499464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BE481-6437-4603-B303-3DFFA508974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2548CC-BAE8-4C7D-9F1F-BFE6A6F2D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D374695-0AE5-471B-A2D9-82CE28BF5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A5FA3-879E-4285-AB22-6F1F2AFC8F0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9004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B339C9-7D21-4442-A13A-66FEF59BA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E590-3FCA-41BA-9AA1-1840BBDEE17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559B04-9F6A-43BD-97EB-089522F9F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9835AA-E765-40C7-8B58-E55AD47A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D5F7AE-81A4-4CBB-BF92-816412158B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911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2ABAE3A-85DB-4C9C-A7DB-C1DB99E9E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0711B-B582-45FC-947E-7CCC6AC464E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B40780E-6B30-480C-B139-EF703287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45FF5C8-C2AA-4236-BE69-095BA6D14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DAC5-F429-45AC-90FD-9B83D8DA68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057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1993DBB-3FF7-4AB4-B877-6CE6BD47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B5C72-B857-434A-9C8C-6193113AB6B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5D5E5911-AA86-469B-BD25-1FAFF4E1D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72054FA-4132-4C1B-9FB1-E485BAC9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C4D34-0ED2-467B-ACBE-A907A5EB02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971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17EE526-ACB6-4A1D-A85E-6F459A5C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2BEFA-C379-4985-A7AA-98D727BF1BD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7E87DE8-6AA1-4329-BC1B-D79DE99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6AA9DB8-56D0-4681-A6C8-E0D2483E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ADF66-E9F4-4928-BF49-DA9483258C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6640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1D3710B-549F-4522-9754-783E113D6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C840B-A0F6-400F-9B72-C0B4A6124E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A0D0572-09D0-40BF-A4D3-01F1C9DE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0963B9B-D2A4-41A6-B41A-6DE231A0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7B2C4-7211-4154-85F7-B31504B9C3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4798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D637B13-D25E-47CA-A4BA-DE37A4C65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6507A-733B-4C0E-A30C-F7C99388453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D278F23-72BC-4A36-8D63-8797BF59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4A810BE-30B9-4E5F-8ABC-CC07A766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1AE569-1AE4-40F5-B491-2540FC7CE0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5439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AA29BA6-3248-4160-84E4-74469B99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DF3A9-417A-4B5F-B64A-C55E0F77373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670974B-8AD7-4DAF-AF6E-BA8F096FA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1CC3E1D-7D14-48B6-AF8E-339F930D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02D43-7956-40C9-BC46-399EBF9BC7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735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BAA944C-D9BB-469F-A904-7E00BF42288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5337BCB-085D-4950-9832-6377602C2E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3B5669-1E73-4E13-9A69-33A5CA728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9384704-0800-4BCF-B4A4-ECA2C3EB40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B2B71B3-3866-47BB-9578-62479197B0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B78F7A4-95A7-45ED-A161-78BEF8AA4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620EB7B-CC54-4AA9-B2C3-43E6BC95A22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下矢印 45">
            <a:extLst>
              <a:ext uri="{FF2B5EF4-FFF2-40B4-BE49-F238E27FC236}">
                <a16:creationId xmlns:a16="http://schemas.microsoft.com/office/drawing/2014/main" id="{FFBE84D6-75B9-4C36-B4A3-0BDAD29D366A}"/>
              </a:ext>
            </a:extLst>
          </p:cNvPr>
          <p:cNvSpPr/>
          <p:nvPr/>
        </p:nvSpPr>
        <p:spPr>
          <a:xfrm>
            <a:off x="612775" y="2357438"/>
            <a:ext cx="1143000" cy="3986212"/>
          </a:xfrm>
          <a:prstGeom prst="downArrow">
            <a:avLst>
              <a:gd name="adj1" fmla="val 50000"/>
              <a:gd name="adj2" fmla="val 3330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4E1E010-97C4-412E-A8D9-209CEA0DEFBA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4B32E6A-EBA1-47AA-ABA7-79C3CD7CEDCF}"/>
              </a:ext>
            </a:extLst>
          </p:cNvPr>
          <p:cNvSpPr/>
          <p:nvPr/>
        </p:nvSpPr>
        <p:spPr>
          <a:xfrm>
            <a:off x="-32" y="470171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7" name="テキスト ボックス 225">
            <a:extLst>
              <a:ext uri="{FF2B5EF4-FFF2-40B4-BE49-F238E27FC236}">
                <a16:creationId xmlns:a16="http://schemas.microsoft.com/office/drawing/2014/main" id="{BA741B39-DFC5-4480-AF1E-EEC514219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6EE5EE8-2D3C-4511-964B-777401732C35}"/>
              </a:ext>
            </a:extLst>
          </p:cNvPr>
          <p:cNvSpPr/>
          <p:nvPr/>
        </p:nvSpPr>
        <p:spPr>
          <a:xfrm>
            <a:off x="500063" y="1143000"/>
            <a:ext cx="8215312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F892B321-D6F0-4FB6-83C4-C3A55C81AA42}"/>
              </a:ext>
            </a:extLst>
          </p:cNvPr>
          <p:cNvSpPr/>
          <p:nvPr/>
        </p:nvSpPr>
        <p:spPr>
          <a:xfrm>
            <a:off x="500034" y="642918"/>
            <a:ext cx="8215370" cy="5000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b="1" dirty="0">
                <a:solidFill>
                  <a:schemeClr val="bg1"/>
                </a:solidFill>
              </a:rPr>
              <a:t>問題点</a:t>
            </a: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B37A6E45-D2A3-4D8E-80B8-7A5C8A218BC2}"/>
              </a:ext>
            </a:extLst>
          </p:cNvPr>
          <p:cNvSpPr/>
          <p:nvPr/>
        </p:nvSpPr>
        <p:spPr>
          <a:xfrm>
            <a:off x="428596" y="2571744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5B6151CD-90CF-4D02-89B8-87FD1C30BA87}"/>
              </a:ext>
            </a:extLst>
          </p:cNvPr>
          <p:cNvSpPr/>
          <p:nvPr/>
        </p:nvSpPr>
        <p:spPr>
          <a:xfrm>
            <a:off x="428596" y="378619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74D10734-35CD-4AA3-8B01-20D588EE3F1F}"/>
              </a:ext>
            </a:extLst>
          </p:cNvPr>
          <p:cNvSpPr/>
          <p:nvPr/>
        </p:nvSpPr>
        <p:spPr>
          <a:xfrm>
            <a:off x="428596" y="497334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FC63D861-EEB7-4B83-9328-7D6F8CD1564E}"/>
              </a:ext>
            </a:extLst>
          </p:cNvPr>
          <p:cNvSpPr/>
          <p:nvPr/>
        </p:nvSpPr>
        <p:spPr>
          <a:xfrm>
            <a:off x="2062163" y="26638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A028F6C3-11CE-4B04-952B-7BFC0E89DE31}"/>
              </a:ext>
            </a:extLst>
          </p:cNvPr>
          <p:cNvSpPr/>
          <p:nvPr/>
        </p:nvSpPr>
        <p:spPr>
          <a:xfrm>
            <a:off x="2071688" y="387826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4EBC7483-192C-4C69-A5BF-7A5E4067428A}"/>
              </a:ext>
            </a:extLst>
          </p:cNvPr>
          <p:cNvSpPr/>
          <p:nvPr/>
        </p:nvSpPr>
        <p:spPr>
          <a:xfrm>
            <a:off x="2071688" y="50657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4</cp:revision>
  <dcterms:created xsi:type="dcterms:W3CDTF">2009-02-20T09:16:29Z</dcterms:created>
  <dcterms:modified xsi:type="dcterms:W3CDTF">2021-08-07T09:50:57Z</dcterms:modified>
</cp:coreProperties>
</file>