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FF99"/>
    <a:srgbClr val="99FF99"/>
    <a:srgbClr val="FFCCCC"/>
    <a:srgbClr val="CC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D7D91CE-6BE9-4627-B305-DBAFA13AF0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C86D0E2-51E1-4709-AEEC-9DC8F2A525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FDC71F-DC57-4331-9215-98AEA3BD48B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B4784D3-2B00-4DD7-9AFE-0DA82A9143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C1809CB-05FF-45C8-9577-04DC2CE5C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C16D5DB-A815-413D-BFC8-BF630A1852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913F5E7-BF20-45C5-ADBC-17AA4822AE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B533BB2-AE34-4C00-BF2E-04B0B60DBD2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ED72FFB-4CB2-4B33-89C3-A24A26054D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C23FAE11-F89E-445B-B6B0-26757668F7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FC64AC7C-8252-48ED-8930-6ADCFBBD80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9127CB7-1514-48B1-8E49-1C273D9927EF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FBFD4DE-3679-493A-A2DC-721AE576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E9960-48ED-466B-B475-B549931659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AB5DC1C-657E-4D06-BC7B-0A1B259D5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9575609-F699-4D55-B873-C29EFADD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0436E-5787-4E57-B748-923D9A9F58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01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4201A7-1FF0-4616-8B2D-D07AEBA71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A3FF4-CAA0-4026-9CFE-5241682BB24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4624A3-4B61-44A1-ABD1-C78DE228A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56C1016-8C6A-49C3-BD32-DDAED0E6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D6069-AF65-4B9B-808B-0EC69414E3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692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D6D6118-A4F8-40C8-919B-6356C932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DFDF-B15B-4273-AE90-B5D9EA6782C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439C478-2974-4554-A95F-8A995FF9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ED89574-1747-4F3A-8358-9EF0221D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74D36-B56E-4769-A881-D3D9E20307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380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6EA9569-23A6-4C1F-9DFB-9EE9065C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954F-4CBE-4C8E-851B-272FDBD134A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0E9F47F-DC0F-4017-805D-87799BFF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65F5E1-48E5-416C-AF2A-C0911C80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A7499-530A-49CC-8954-41B2ECE754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82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D48001A-188A-4105-9A62-53140E78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66C1E-D717-4E09-A301-27DB2DEFDDB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00BD8AA-F55B-4305-8F1F-995AD301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493F6CF-3F5A-4A07-9E21-D0173521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6C674-A5D5-46B8-B94A-46567FC242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51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65C4E28-9BC5-4BB1-9411-7F129633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25A1E-B01F-4B93-BC2B-182929CA2F3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31624CD-0B51-4A92-A5FC-7EBD8B7B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F7CB034-EF66-46AC-996A-BC42E3F5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27C5C-5C19-444E-AA9C-01326460CC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04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CDC02A91-94D6-4970-9619-0CBB548BA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C236-A5E4-4896-845A-77C39F887F7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6708BD6C-4AA3-41D0-BC0F-25E4EC59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6C47881-9B1B-466A-A11D-3F3FC62DC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27E2B-C873-47C4-A459-48941535A0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43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14210FD-6DAF-4792-90BE-3D1218C39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2EE3D-49A9-4C97-AA59-1F6752B7E5F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8EFED6B-7852-417F-BAEF-B5B82335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0653CEF-9892-4B78-A1A0-3AD7D473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98569-3F7D-4000-8C3F-317C834F16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430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55030F0-FA99-491E-8C9E-9538E97B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86C99-0311-4F59-8B8F-602F03F2F2E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FB39F00-A256-45DC-A144-DBF72F66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930252E-AC68-4638-8B45-EE8F6BBB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15E48-2B35-479D-93B3-4D1FE9E73A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801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FA0500F-349D-4A8B-B44F-3EB6C4A0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B60F-079E-4C1C-B7D9-0545D8C93C1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BE49A70-0A28-4F52-AD6A-25DF954B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C6C2013-5F9D-4CFC-8595-9442C8EB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362E2-AB75-4A1B-962E-E3E73687C0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434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14D868E-762F-4733-B057-6D4777652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786B-5133-431A-B10D-86067221C58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626D253-B8A0-4D45-BE01-38D670AC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2DF8A79-9C12-49FB-9AD5-2020090E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D25FD-393F-41DE-980D-EE8DC9882B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067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CC2FAAB-5DC0-452E-9E25-63CAB65A2D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664DDF2-9CB6-4C18-911A-9C1FAFC78D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6D57C4-CF06-456F-ADC1-BACA2A0C4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A3BE47-D1D3-4AC9-B31E-B149574708C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018264F-FC81-4B96-92DD-788D088B7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D6F3C0E-333E-4808-8172-13F3ACFB3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722BC1-3BA5-41F5-AC55-A3D67DD0796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37BCA8FE-8CD1-4250-B731-5D77802F82FD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9CA2AC88-9218-4F68-A091-4422363A1669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95222B70-E49C-4E0A-848C-C83505CCF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4827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会社概要</a:t>
            </a:r>
          </a:p>
        </p:txBody>
      </p:sp>
      <p:graphicFrame>
        <p:nvGraphicFramePr>
          <p:cNvPr id="90" name="表 89">
            <a:extLst>
              <a:ext uri="{FF2B5EF4-FFF2-40B4-BE49-F238E27FC236}">
                <a16:creationId xmlns:a16="http://schemas.microsoft.com/office/drawing/2014/main" id="{CDB83662-43E5-47AF-8522-A862E9538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970573"/>
              </p:ext>
            </p:extLst>
          </p:nvPr>
        </p:nvGraphicFramePr>
        <p:xfrm>
          <a:off x="714375" y="798513"/>
          <a:ext cx="7643813" cy="505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会社名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株式会社○○○○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本社所在地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〒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111-1111</a:t>
                      </a: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東京都○○○区○○○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1-1-1 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○○ビル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1F</a:t>
                      </a: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TEL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1234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5678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（代表）　　 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FAX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1234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5678</a:t>
                      </a:r>
                      <a:endParaRPr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事業内容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○○○事業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○○○事業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設立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2021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年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資本金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○○○○円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代表者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山田　太郎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6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役員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代表取締役　　山田　太郎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専務取締役　　田中　次郎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取締役　　　　　鈴木　三郎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監査役　　　　　佐藤　四郎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取引銀行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○○銀行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○○銀行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決算期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月末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加盟団体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baseline="0" dirty="0">
                          <a:solidFill>
                            <a:schemeClr val="tx1"/>
                          </a:solidFill>
                        </a:rPr>
                        <a:t>　○○○協会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107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会社概要のテンプレートです。下記の項目がデフォルトで入っています。_x000d_
_x000d_
・会社名_x000d_
・本社所在地_x000d_
・事業内容_x000d_
・設立_x000d_
・資本金_x000d_
・代表者_x000d_
・役員_x000d_
・取引銀行_x000d_
・決算期_x000d_
・加盟団体_x000d_
_x000d_
提案書・事業計画書などにご活用下さい。</dc:description>
  <cp:revision>9</cp:revision>
  <dcterms:created xsi:type="dcterms:W3CDTF">2009-02-20T09:16:29Z</dcterms:created>
  <dcterms:modified xsi:type="dcterms:W3CDTF">2021-08-07T23:44:21Z</dcterms:modified>
</cp:coreProperties>
</file>