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CCFF99"/>
    <a:srgbClr val="99FF99"/>
    <a:srgbClr val="FFCCCC"/>
    <a:srgbClr val="CCFF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4D7D91CE-6BE9-4627-B305-DBAFA13AF0A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DC86D0E2-51E1-4709-AEEC-9DC8F2A5256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1FDC71F-DC57-4331-9215-98AEA3BD48B2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8B4784D3-2B00-4DD7-9AFE-0DA82A9143A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BC1809CB-05FF-45C8-9577-04DC2CE5C7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FC16D5DB-A815-413D-BFC8-BF630A18524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9913F5E7-BF20-45C5-ADBC-17AA4822AEA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B533BB2-AE34-4C00-BF2E-04B0B60DBD2D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CED72FFB-4CB2-4B33-89C3-A24A26054DF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C23FAE11-F89E-445B-B6B0-26757668F75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FC64AC7C-8252-48ED-8930-6ADCFBBD80E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99127CB7-1514-48B1-8E49-1C273D9927EF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FBFD4DE-3679-493A-A2DC-721AE576A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E9960-48ED-466B-B475-B5499316595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AB5DC1C-657E-4D06-BC7B-0A1B259D5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9575609-F699-4D55-B873-C29EFADD5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80436E-5787-4E57-B748-923D9A9F581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0019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84201A7-1FF0-4616-8B2D-D07AEBA71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A3FF4-CAA0-4026-9CFE-5241682BB245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D4624A3-4B61-44A1-ABD1-C78DE228A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56C1016-8C6A-49C3-BD32-DDAED0E6E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D6069-AF65-4B9B-808B-0EC69414E36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36926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D6D6118-A4F8-40C8-919B-6356C9328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FDFDF-B15B-4273-AE90-B5D9EA6782CB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439C478-2974-4554-A95F-8A995FF98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ED89574-1747-4F3A-8358-9EF0221D4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D74D36-B56E-4769-A881-D3D9E20307A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93806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6EA9569-23A6-4C1F-9DFB-9EE9065C5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2954F-4CBE-4C8E-851B-272FDBD134A8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0E9F47F-DC0F-4017-805D-87799BFF1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A65F5E1-48E5-416C-AF2A-C0911C800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AA7499-530A-49CC-8954-41B2ECE7548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824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D48001A-188A-4105-9A62-53140E78E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66C1E-D717-4E09-A301-27DB2DEFDDB7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00BD8AA-F55B-4305-8F1F-995AD301C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493F6CF-3F5A-4A07-9E21-D01735213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B6C674-A5D5-46B8-B94A-46567FC2422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54513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865C4E28-9BC5-4BB1-9411-7F129633B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25A1E-B01F-4B93-BC2B-182929CA2F3E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531624CD-0B51-4A92-A5FC-7EBD8B7B1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9F7CB034-EF66-46AC-996A-BC42E3F5B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627C5C-5C19-444E-AA9C-01326460CC7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59049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CDC02A91-94D6-4970-9619-0CBB548BA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AC236-A5E4-4896-845A-77C39F887F78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6708BD6C-4AA3-41D0-BC0F-25E4EC592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86C47881-9B1B-466A-A11D-3F3FC62DC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27E2B-C873-47C4-A459-48941535A0F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84345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D14210FD-6DAF-4792-90BE-3D1218C39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2EE3D-49A9-4C97-AA59-1F6752B7E5F0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88EFED6B-7852-417F-BAEF-B5B823352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70653CEF-9892-4B78-A1A0-3AD7D4731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E98569-3F7D-4000-8C3F-317C834F164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24306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155030F0-FA99-491E-8C9E-9538E97B4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86C99-0311-4F59-8B8F-602F03F2F2E6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5FB39F00-A256-45DC-A144-DBF72F665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4930252E-AC68-4638-8B45-EE8F6BBB9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915E48-2B35-479D-93B3-4D1FE9E73A1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68010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CFA0500F-349D-4A8B-B44F-3EB6C4A07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B60F-079E-4C1C-B7D9-0545D8C93C10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8BE49A70-0A28-4F52-AD6A-25DF954BA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1C6C2013-5F9D-4CFC-8595-9442C8EB2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F362E2-AB75-4A1B-962E-E3E73687C00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94340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114D868E-762F-4733-B057-6D4777652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C786B-5133-431A-B10D-86067221C585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F626D253-B8A0-4D45-BE01-38D670AC2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E2DF8A79-9C12-49FB-9AD5-2020090EA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ED25FD-393F-41DE-980D-EE8DC9882BA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60679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BCC2FAAB-5DC0-452E-9E25-63CAB65A2D6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6664DDF2-9CB6-4C18-911A-9C1FAFC78D6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56D57C4-CF06-456F-ADC1-BACA2A0C49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AA3BE47-D1D3-4AC9-B31E-B149574708CC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018264F-FC81-4B96-92DD-788D088B73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D6F3C0E-333E-4808-8172-13F3ACFB39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0722BC1-3BA5-41F5-AC55-A3D67DD07961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37BCA8FE-8CD1-4250-B731-5D77802F82FD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9CA2AC88-9218-4F68-A091-4422363A1669}"/>
              </a:ext>
            </a:extLst>
          </p:cNvPr>
          <p:cNvSpPr/>
          <p:nvPr/>
        </p:nvSpPr>
        <p:spPr>
          <a:xfrm>
            <a:off x="0" y="469900"/>
            <a:ext cx="9144000" cy="4603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2" name="テキスト ボックス 225">
            <a:extLst>
              <a:ext uri="{FF2B5EF4-FFF2-40B4-BE49-F238E27FC236}">
                <a16:creationId xmlns:a16="http://schemas.microsoft.com/office/drawing/2014/main" id="{95222B70-E49C-4E0A-848C-C83505CCF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1482725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500" b="1">
                <a:latin typeface="Calibri" panose="020F0502020204030204" pitchFamily="34" charset="0"/>
              </a:rPr>
              <a:t>会社概要</a:t>
            </a:r>
          </a:p>
        </p:txBody>
      </p:sp>
      <p:graphicFrame>
        <p:nvGraphicFramePr>
          <p:cNvPr id="90" name="表 89">
            <a:extLst>
              <a:ext uri="{FF2B5EF4-FFF2-40B4-BE49-F238E27FC236}">
                <a16:creationId xmlns:a16="http://schemas.microsoft.com/office/drawing/2014/main" id="{CDB83662-43E5-47AF-8522-A862E95381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970573"/>
              </p:ext>
            </p:extLst>
          </p:nvPr>
        </p:nvGraphicFramePr>
        <p:xfrm>
          <a:off x="714375" y="798513"/>
          <a:ext cx="7643813" cy="5059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6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25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bg1"/>
                          </a:solidFill>
                        </a:rPr>
                        <a:t>会社名</a:t>
                      </a:r>
                      <a:endParaRPr kumimoji="1" lang="en-US" altLang="ja-JP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　株式会社○○○○</a:t>
                      </a:r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bg1"/>
                          </a:solidFill>
                        </a:rPr>
                        <a:t>本社所在地</a:t>
                      </a:r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　〒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111-1111</a:t>
                      </a:r>
                    </a:p>
                    <a:p>
                      <a:pPr algn="l"/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　東京都○○○区○○○</a:t>
                      </a:r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1-1-1 </a:t>
                      </a:r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　○○ビル</a:t>
                      </a:r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1F</a:t>
                      </a:r>
                    </a:p>
                    <a:p>
                      <a:pPr algn="l"/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TEL</a:t>
                      </a:r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：</a:t>
                      </a:r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03</a:t>
                      </a:r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－</a:t>
                      </a:r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1234</a:t>
                      </a:r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－</a:t>
                      </a:r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5678</a:t>
                      </a:r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（代表）　　 </a:t>
                      </a:r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FAX</a:t>
                      </a:r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：</a:t>
                      </a:r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03</a:t>
                      </a:r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－</a:t>
                      </a:r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1234</a:t>
                      </a:r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－</a:t>
                      </a:r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5678</a:t>
                      </a:r>
                      <a:endParaRPr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0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bg1"/>
                          </a:solidFill>
                        </a:rPr>
                        <a:t>事業内容</a:t>
                      </a:r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1. 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○○○事業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2. 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○○○事業</a:t>
                      </a:r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25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bg1"/>
                          </a:solidFill>
                        </a:rPr>
                        <a:t>設立</a:t>
                      </a:r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2021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年 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25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bg1"/>
                          </a:solidFill>
                        </a:rPr>
                        <a:t>資本金</a:t>
                      </a:r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　○○○○円</a:t>
                      </a:r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25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bg1"/>
                          </a:solidFill>
                        </a:rPr>
                        <a:t>代表者</a:t>
                      </a:r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　山田　太郎</a:t>
                      </a:r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667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bg1"/>
                          </a:solidFill>
                        </a:rPr>
                        <a:t>役員</a:t>
                      </a:r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　代表取締役　　山田　太郎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　専務取締役　　田中　次郎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　取締役　　　　　鈴木　三郎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　監査役　　　　　佐藤　四郎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90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bg1"/>
                          </a:solidFill>
                        </a:rPr>
                        <a:t>取引銀行</a:t>
                      </a:r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　○○銀行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　○○銀行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25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bg1"/>
                          </a:solidFill>
                        </a:rPr>
                        <a:t>決算期</a:t>
                      </a:r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月末</a:t>
                      </a:r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25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bg1"/>
                          </a:solidFill>
                        </a:rPr>
                        <a:t>加盟団体</a:t>
                      </a:r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baseline="0" dirty="0">
                          <a:solidFill>
                            <a:schemeClr val="tx1"/>
                          </a:solidFill>
                        </a:rPr>
                        <a:t>　○○○協会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107</Words>
  <Application>Microsoft Office PowerPoint</Application>
  <PresentationFormat>画面に合わせる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会社概要のテンプレートです。下記の項目がデフォルトで入っています。_x000d_
_x000d_
・会社名_x000d_
・本社所在地_x000d_
・事業内容_x000d_
・設立_x000d_
・資本金_x000d_
・代表者_x000d_
・役員_x000d_
・取引銀行_x000d_
・決算期_x000d_
・加盟団体_x000d_
_x000d_
提案書・事業計画書などにご活用下さい。</dc:description>
  <cp:revision>9</cp:revision>
  <dcterms:created xsi:type="dcterms:W3CDTF">2009-02-20T09:16:29Z</dcterms:created>
  <dcterms:modified xsi:type="dcterms:W3CDTF">2021-08-07T23:44:21Z</dcterms:modified>
</cp:coreProperties>
</file>