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FF99"/>
    <a:srgbClr val="99FF99"/>
    <a:srgbClr val="FFCCCC"/>
    <a:srgbClr val="CC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777BD6B-0F3C-448C-AB06-00011AD0D9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6D9EC43-6FAB-4A6F-8D9A-4A8274BD3B2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174F201-852F-4023-90D4-F19E6AFBB14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DC48140-FAE8-42DD-BE88-6911C67F08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DA72136-CFFD-4C35-B4E1-DC293503C3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83CEB1D-99DC-48F1-BA81-6B785B7712C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7B246DF-6232-4408-A7BF-08B0367689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24D1023-0721-4211-B599-F75CF8FC1A5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5DD442E-ED81-4463-8191-04B5F87510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BF49A30-37EA-466C-9C1A-616E5B347A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0C64B69-3E19-44B5-97D9-2902A781B1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95CFE41-BF21-40EE-8748-7FC787661AA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C661C73-6B08-4079-9ABC-3A29FCAA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25F6F-6EDA-4365-A895-11F067A02DD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5235A1C-4AD7-48A2-9132-048D540D2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3711BAB-1C7F-44BF-8DB4-696B5FC61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57EF0-F0D3-4AB2-B5CF-E28E24B4A0F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31408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B7A4A32-C85B-4DA1-923C-92A40AB44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9067A-6A20-479D-B6A4-B9CC5F190E3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DDCC93D-1D20-4B9E-831D-554721FCD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B949DCF-B31C-4599-9E27-2A91A598D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BD279-35DC-4ABF-8FBF-E2D28BC547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1290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BD2CF60-A0EE-4BF8-AF5C-918CE51E7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082D6-29F0-4F88-99F8-DE19445FA3B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1E8F96F-B3DC-4FB3-BD4B-067E30274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449D6B2-D892-4E4A-9F0D-1BBC7EFCB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958EF-67F7-495F-807C-1B285AAD311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467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E46BCA0-C1C8-4252-9E5C-FFA631FC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B5573-7127-4458-906B-4908014B59E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CFA1B69-AC1A-446C-BD39-F13A13A5B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CE70EC3-E1EF-43A8-B90A-43D4CFDF6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FA7A4-7593-4459-8384-22E87448A3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331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C149FE4-EA48-4F62-856B-8307CD10D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A2AC9-B09D-4323-8C14-D3BCC6D4B89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9BA1654-BFDD-4A9E-A370-5FE03EC95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F900F95-BE5F-44F5-93D8-31FF56658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27291-E6D4-4CF2-AAC4-ABF6AF9BC62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340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8674105-8A23-43D8-9149-4E1F84D98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A13B0-BE5F-4ED3-B94B-8E42C420E79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53F53A4-D213-4B0A-9318-13DA606B9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B44ADA4-33E5-4C97-B4D0-E4249FF2E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1ED95-3B97-44B9-A653-EF0B23CD03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1653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51A4613-6455-48F6-A24F-0526D2A2E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65461-B226-4816-AF26-6869568BDAC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E061F3E1-F653-4262-9CFD-682BC85DC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01A0B02-1749-4394-827A-3C376387C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8F4DBA-6166-46A4-B31D-180CC1674C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1090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8A0D14E-92F9-4C93-ADE6-8B60EFF37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BFCD8-DE20-4B87-B516-3394880C19A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18955FE-D021-44CB-8901-6397E6338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4D047FB-2898-4F7F-9AD0-3431E6947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4670E-4132-4F2E-BD2C-3339E2A409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538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EE929D4-29DE-4652-8664-359DE539F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2C736-DCF8-40D0-96E3-342FFA71C85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7712D4B-6DA7-48C1-B5A3-DA340DF59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0646B68-5A93-46E1-8E32-02455A0DE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D5E53D-A919-4CF7-90F1-E5DB8AAB5C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4772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67CB026-9A23-49B6-BA88-B7FAE39EE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E21E8-87D3-4971-A1B5-2AB53E8BDC1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C4D567D-0B1B-4033-BE5D-2D47427B5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6CB43EE-657E-4B2D-8AE6-C9A77E907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F177D-7921-449A-93C3-A982DB1E29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1657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226902D-D49C-4C61-AAEA-3BB217D59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53D7D-54A4-47B7-892C-E4D0609AAE3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9516CD4-8026-4DE2-B7DB-CF2DB0BDF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7965591-AE18-4DFB-8E28-9ED4B73CD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03FAC-9D27-46B2-802F-BF6044CA42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075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0FE6CDA-204A-4858-9A2E-3D19D5739CE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D3F9857-50E1-4242-B820-324DE6B97D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FB4C9FF-AA51-452B-8824-01E3082C77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30FDACF-8BC9-4859-AC0B-32EA0B70399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2B436D0-1821-475C-872F-DC7E23D454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79326F6-1B58-4C5C-9913-5E4F141F9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D7030B0-CDF8-49AB-853A-E8B7DCA958C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78B8BAF-52E1-4624-B62B-BFD853EF3DC8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C5647FD9-7EC0-4A12-8F60-50B9FE12BDB3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2B7B94A1-F935-4E6A-89AC-4729B608A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4827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会社概要</a:t>
            </a:r>
          </a:p>
        </p:txBody>
      </p:sp>
      <p:graphicFrame>
        <p:nvGraphicFramePr>
          <p:cNvPr id="90" name="表 89">
            <a:extLst>
              <a:ext uri="{FF2B5EF4-FFF2-40B4-BE49-F238E27FC236}">
                <a16:creationId xmlns:a16="http://schemas.microsoft.com/office/drawing/2014/main" id="{4CBA03B9-A13E-45AE-BF62-89969E53D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040337"/>
              </p:ext>
            </p:extLst>
          </p:nvPr>
        </p:nvGraphicFramePr>
        <p:xfrm>
          <a:off x="714375" y="798513"/>
          <a:ext cx="7643813" cy="505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会社名</a:t>
                      </a:r>
                      <a:endParaRPr kumimoji="1" lang="en-US" altLang="ja-JP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株式会社○○○○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本社所在地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〒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111-1111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東京都○○○区○○○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1-1-1 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○○ビル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1F</a:t>
                      </a: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TEL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（代表）　　 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FAX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：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03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1234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－</a:t>
                      </a:r>
                      <a:r>
                        <a:rPr lang="en-US" altLang="ja-JP" sz="1600" dirty="0">
                          <a:solidFill>
                            <a:schemeClr val="tx1"/>
                          </a:solidFill>
                        </a:rPr>
                        <a:t>5678</a:t>
                      </a:r>
                      <a:endParaRPr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事業内容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○○○事業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設立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2021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年 </a:t>
                      </a: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資本金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○○○○円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代表者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山田　太郎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67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役員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代表取締役　　山田　太郎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専務取締役　　田中　次郎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取締役　　　　　鈴木　三郎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ja-JP" altLang="en-US" sz="1600" dirty="0">
                          <a:solidFill>
                            <a:schemeClr val="tx1"/>
                          </a:solidFill>
                        </a:rPr>
                        <a:t>　監査役　　　　　佐藤　四郎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0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取引銀行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5781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　○○銀行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決算期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月末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bg1"/>
                          </a:solidFill>
                        </a:rPr>
                        <a:t>加盟団体</a:t>
                      </a: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baseline="0" dirty="0">
                          <a:solidFill>
                            <a:schemeClr val="tx1"/>
                          </a:solidFill>
                        </a:rPr>
                        <a:t>　○○○協会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107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会社概要のテンプレートです。下記の項目がデフォルトで入っています。_x000d_
_x000d_
・会社名_x000d_
・本社所在地_x000d_
・事業内容_x000d_
・設立_x000d_
・資本金_x000d_
・代表者_x000d_
・役員_x000d_
・取引銀行_x000d_
・決算期_x000d_
・加盟団体_x000d_
_x000d_
提案書・事業計画書などにご活用下さい。</dc:description>
  <cp:revision>9</cp:revision>
  <dcterms:created xsi:type="dcterms:W3CDTF">2009-02-20T09:16:29Z</dcterms:created>
  <dcterms:modified xsi:type="dcterms:W3CDTF">2021-08-07T23:43:35Z</dcterms:modified>
</cp:coreProperties>
</file>