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99"/>
    <a:srgbClr val="99FF99"/>
    <a:srgbClr val="FFCCCC"/>
    <a:srgbClr val="CC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8395E09-6D32-495D-9E0E-6A526B9810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9CFA00B-D4E9-4DD1-9DCF-C6EED85A5B0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87BBE4-E253-4527-A480-62F6BA05D37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AEA5301-ECA5-49FD-BE46-1959A44786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7676265-3321-477A-BE0A-22D816956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EBAC861-0A4C-400B-A71A-B06AA3A428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51B1DB5-27AC-473A-ADEE-423574344F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84915DD-C16D-487B-8B74-D37437E3117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A3357BE-266E-4701-A0A5-B32009B42A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D75684D5-DC42-4517-B789-68BCB05AD4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B480850F-B36F-4CD3-8024-60A3A5B636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2678D07-3E2B-49F9-BDA9-EE55A7BA596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2B468DB-8143-43F5-B347-628832D7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A930E-4C61-40C1-B778-33BE8369AAA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60F6B1A-B9D5-4060-B0A0-40C749BE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CC996F-FCF5-4E15-9187-86A450D1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3BDED-80E9-46D1-90A1-939E0DE6B7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18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5B02AF5-9844-48DC-AFF1-1EF92AC6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304B-D75B-42CC-95EA-7FE390D20C5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125F418-3F34-4D10-8397-62A2FBEA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7F0836E-1F32-4664-BC4D-11C3A7AA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E2272-0F30-4936-98FA-8265D2A9B5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322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3F98D3C-F1D6-49B6-B691-7EB198AB1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5D99-8792-43FE-AB1D-6BCD33379B1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1217BA2-3208-46B7-AD0F-D91E2EEA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4103E53-CA7E-48E6-BD30-99B526264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08945-41FB-4B4E-81D8-E0FE0C198B1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234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BAD007-7483-40FC-9772-C75CD650E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59DDA-AF34-43EE-9BCF-8DA967EF57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2387176-D7B8-4927-970E-F3FA4A6E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C52B54C-CFC8-49D9-8963-2CAF6AACE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6C4BC-7937-4B12-BF9A-B6B1892E84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758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6CCF659-921B-44F6-9144-B76E3F13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066C8-CB9D-4CAF-860C-6E8DD905039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EF516A6-BACA-458F-B2CB-FA321582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9121BAF-8CEE-48F6-B169-4536C3B0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89FE4-6022-4A41-B086-D304932793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245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EF7075D-AA29-4FC8-94BC-D9CE6208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B8D1-A80C-4321-A03B-328DA26A290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BE88AF9-044C-4808-9F9E-5FCA867D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B914D01-4060-42C3-A26A-CE380E05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B045-8912-4774-B726-0701CB972A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824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BC0D3A2-B135-4FA8-B2FC-260AC4D5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4AE6-7AE6-4B27-9BBA-C541F91715A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5F2D959-00E3-4BDC-AC1C-AC3E8128D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923DB6C-C8DD-455D-9C63-A495DEE3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015E5-EE1F-4181-8251-17BABAFB86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874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7C71222-3F60-4B50-8896-78A68640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F0D4-44D0-4CDC-8674-C3E6BC7B937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66DC1F6-A641-4F9F-B246-622C9957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779CD1E-775F-4F78-8B91-7C90DE50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9C834-D90D-4D46-9D80-1D33601EE3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85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04DB87B-433E-4EAA-8A04-E1A251DD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4CAC0-FD3E-4A2B-96D7-6E025F3F962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863822B-B6C7-4B23-BA4E-C366AE5D7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E50CCB7-5DF8-4170-B092-E00246F8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2A6BE-CB93-4E2A-B1B3-D8E98C1A3D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493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7C015A9-D37A-4451-995E-0F65DED19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6AE4-A225-4410-BBEC-CC57AA37ACA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058F199-5C70-43F9-954A-C34AEC08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CA3E364-0B0E-497C-84F3-1417F037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296C7-B89C-4C98-9C6D-57DCF6747E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71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4C28452-4FD3-4B32-81EC-3A9BFB5D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8B999-05B9-4A60-B23B-3C1AE42E771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C4574E9-75ED-408C-92BF-2B73C0354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C89A668-A578-4D73-87DF-909FD9B2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0A8D3-4B01-4B2A-88E1-9738CE844F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219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6C15A3A-0C8D-4D23-9E74-8F453C0FDE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CC31A6C3-4181-4C2E-AF4E-EB30466151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AE6CC97-B6BA-4435-A36F-FB4F6B0A6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81F5C-C7CD-4EF0-8BB8-33CE1CB297D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C9D6DBA-75DD-4A71-8174-E4D5BB658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411CEEC-C83F-4D95-9BCD-1400483EF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1CD58BF-F006-4F2A-A791-7CDE90345ED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D1B457CA-457F-4B68-8D7E-99E1DAFC5BEC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82AD33C-76E7-4BDF-AA1D-75545FBECD7B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A8CB7B71-ED57-4396-86B4-E75AD8F60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4827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会社概要</a:t>
            </a:r>
          </a:p>
        </p:txBody>
      </p:sp>
      <p:graphicFrame>
        <p:nvGraphicFramePr>
          <p:cNvPr id="90" name="表 89">
            <a:extLst>
              <a:ext uri="{FF2B5EF4-FFF2-40B4-BE49-F238E27FC236}">
                <a16:creationId xmlns:a16="http://schemas.microsoft.com/office/drawing/2014/main" id="{0031F3AB-3A18-4DEF-B3F7-192EDDFE5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907426"/>
              </p:ext>
            </p:extLst>
          </p:nvPr>
        </p:nvGraphicFramePr>
        <p:xfrm>
          <a:off x="714375" y="798513"/>
          <a:ext cx="7643813" cy="505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会社名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株式会社○○○○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本社所在地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〒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111-1111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東京都○○○区○○○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1-1-1 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○○ビル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1F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TEL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（代表）　　 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FAX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事業内容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設立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年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資本金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○○○○円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代表者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山田　太郎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67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役員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代表取締役　　山田　太郎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専務取締役　　田中　次郎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取締役　　　　　鈴木　三郎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監査役　　　　　佐藤　四郎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取引銀行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決算期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月末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</a:rPr>
                        <a:t>加盟団体</a:t>
                      </a: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baseline="0" dirty="0">
                          <a:solidFill>
                            <a:schemeClr val="tx1"/>
                          </a:solidFill>
                        </a:rPr>
                        <a:t>　○○○協会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107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会社概要のテンプレートです。下記の項目がデフォルトで入っています。_x000d_
_x000d_
・会社名_x000d_
・本社所在地_x000d_
・事業内容_x000d_
・設立_x000d_
・資本金_x000d_
・代表者_x000d_
・役員_x000d_
・取引銀行_x000d_
・決算期_x000d_
・加盟団体_x000d_
_x000d_
提案書・事業計画書などにご活用下さい。</dc:description>
  <cp:revision>9</cp:revision>
  <dcterms:created xsi:type="dcterms:W3CDTF">2009-02-20T09:16:29Z</dcterms:created>
  <dcterms:modified xsi:type="dcterms:W3CDTF">2021-08-07T23:41:50Z</dcterms:modified>
</cp:coreProperties>
</file>