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8395E09-6D32-495D-9E0E-6A526B9810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9CFA00B-D4E9-4DD1-9DCF-C6EED85A5B0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D87BBE4-E253-4527-A480-62F6BA05D37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AEA5301-ECA5-49FD-BE46-1959A44786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7676265-3321-477A-BE0A-22D816956F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EBAC861-0A4C-400B-A71A-B06AA3A428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51B1DB5-27AC-473A-ADEE-423574344F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84915DD-C16D-487B-8B74-D37437E311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A3357BE-266E-4701-A0A5-B32009B42A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75684D5-DC42-4517-B789-68BCB05AD4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480850F-B36F-4CD3-8024-60A3A5B63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2678D07-3E2B-49F9-BDA9-EE55A7BA596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2B468DB-8143-43F5-B347-628832D7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A930E-4C61-40C1-B778-33BE8369AAA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0F6B1A-B9D5-4060-B0A0-40C749BE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CC996F-FCF5-4E15-9187-86A450D1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3BDED-80E9-46D1-90A1-939E0DE6B7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18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B02AF5-9844-48DC-AFF1-1EF92AC6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304B-D75B-42CC-95EA-7FE390D20C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25F418-3F34-4D10-8397-62A2FBEA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F0836E-1F32-4664-BC4D-11C3A7AA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E2272-0F30-4936-98FA-8265D2A9B5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322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F98D3C-F1D6-49B6-B691-7EB198AB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5D99-8792-43FE-AB1D-6BCD33379B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217BA2-3208-46B7-AD0F-D91E2EEAC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103E53-CA7E-48E6-BD30-99B52626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08945-41FB-4B4E-81D8-E0FE0C198B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234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BAD007-7483-40FC-9772-C75CD650E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59DDA-AF34-43EE-9BCF-8DA967EF57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387176-D7B8-4927-970E-F3FA4A6E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52B54C-CFC8-49D9-8963-2CAF6AACE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6C4BC-7937-4B12-BF9A-B6B1892E84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758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CCF659-921B-44F6-9144-B76E3F13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066C8-CB9D-4CAF-860C-6E8DD905039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F516A6-BACA-458F-B2CB-FA321582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121BAF-8CEE-48F6-B169-4536C3B0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89FE4-6022-4A41-B086-D304932793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245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EF7075D-AA29-4FC8-94BC-D9CE6208C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B8D1-A80C-4321-A03B-328DA26A29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BE88AF9-044C-4808-9F9E-5FCA867D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B914D01-4060-42C3-A26A-CE380E055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1B045-8912-4774-B726-0701CB972A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8247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BC0D3A2-B135-4FA8-B2FC-260AC4D5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94AE6-7AE6-4B27-9BBA-C541F91715A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5F2D959-00E3-4BDC-AC1C-AC3E8128D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923DB6C-C8DD-455D-9C63-A495DEE3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015E5-EE1F-4181-8251-17BABAFB86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874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7C71222-3F60-4B50-8896-78A68640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9F0D4-44D0-4CDC-8674-C3E6BC7B93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66DC1F6-A641-4F9F-B246-622C9957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779CD1E-775F-4F78-8B91-7C90DE509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9C834-D90D-4D46-9D80-1D33601EE3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85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04DB87B-433E-4EAA-8A04-E1A251DD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4CAC0-FD3E-4A2B-96D7-6E025F3F962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863822B-B6C7-4B23-BA4E-C366AE5D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E50CCB7-5DF8-4170-B092-E00246F8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2A6BE-CB93-4E2A-B1B3-D8E98C1A3D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493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7C015A9-D37A-4451-995E-0F65DED19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6AE4-A225-4410-BBEC-CC57AA37ACA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58F199-5C70-43F9-954A-C34AEC083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CA3E364-0B0E-497C-84F3-1417F037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296C7-B89C-4C98-9C6D-57DCF6747E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071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4C28452-4FD3-4B32-81EC-3A9BFB5D1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B999-05B9-4A60-B23B-3C1AE42E771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C4574E9-75ED-408C-92BF-2B73C035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C89A668-A578-4D73-87DF-909FD9B2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0A8D3-4B01-4B2A-88E1-9738CE844F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219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6C15A3A-0C8D-4D23-9E74-8F453C0FDE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C31A6C3-4181-4C2E-AF4E-EB30466151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AE6CC97-B6BA-4435-A36F-FB4F6B0A6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81F5C-C7CD-4EF0-8BB8-33CE1CB297D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9D6DBA-75DD-4A71-8174-E4D5BB6588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11CEEC-C83F-4D95-9BCD-1400483EF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1CD58BF-F006-4F2A-A791-7CDE90345ED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1B457CA-457F-4B68-8D7E-99E1DAFC5BE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82AD33C-76E7-4BDF-AA1D-75545FBECD7B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8CB7B71-ED57-4396-86B4-E75AD8F60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0031F3AB-3A18-4DEF-B3F7-192EDDFE5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907426"/>
              </p:ext>
            </p:extLst>
          </p:nvPr>
        </p:nvGraphicFramePr>
        <p:xfrm>
          <a:off x="714375" y="798513"/>
          <a:ext cx="7643813" cy="505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本社所在地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設立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資本金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代表者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67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役員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取引銀行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決算期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加盟団体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2021-08-07T23:41:50Z</dcterms:modified>
</cp:coreProperties>
</file>