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77838" indent="-20638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57263" indent="-42863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436688" indent="-65088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914525" indent="-85725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99"/>
    <a:srgbClr val="CCFF99"/>
    <a:srgbClr val="99FF99"/>
    <a:srgbClr val="FFCCCC"/>
    <a:srgbClr val="CCFFCC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中間スタイル 1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>
            <a:extLst>
              <a:ext uri="{FF2B5EF4-FFF2-40B4-BE49-F238E27FC236}">
                <a16:creationId xmlns:a16="http://schemas.microsoft.com/office/drawing/2014/main" id="{FC427AE1-E0B9-4BA3-9B25-FFD2A003B51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>
            <a:extLst>
              <a:ext uri="{FF2B5EF4-FFF2-40B4-BE49-F238E27FC236}">
                <a16:creationId xmlns:a16="http://schemas.microsoft.com/office/drawing/2014/main" id="{3FF14D92-D23A-44A2-967F-D67547917E46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8EDAB787-503D-4CB0-BC42-BA2C4DE0EB88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4" name="スライド イメージ プレースホルダ 3">
            <a:extLst>
              <a:ext uri="{FF2B5EF4-FFF2-40B4-BE49-F238E27FC236}">
                <a16:creationId xmlns:a16="http://schemas.microsoft.com/office/drawing/2014/main" id="{8285D0BA-D17A-4ACE-8D9D-AB663EFC2D8D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>
            <a:extLst>
              <a:ext uri="{FF2B5EF4-FFF2-40B4-BE49-F238E27FC236}">
                <a16:creationId xmlns:a16="http://schemas.microsoft.com/office/drawing/2014/main" id="{FA9488AE-1830-416A-91B5-F1AC19325C3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 5">
            <a:extLst>
              <a:ext uri="{FF2B5EF4-FFF2-40B4-BE49-F238E27FC236}">
                <a16:creationId xmlns:a16="http://schemas.microsoft.com/office/drawing/2014/main" id="{07839543-3C98-4526-9123-F44A82A416D2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>
            <a:extLst>
              <a:ext uri="{FF2B5EF4-FFF2-40B4-BE49-F238E27FC236}">
                <a16:creationId xmlns:a16="http://schemas.microsoft.com/office/drawing/2014/main" id="{D8FF1154-F083-4E83-99B4-C8DF665CAC7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4A382A2D-5258-4773-B6DF-BB93CD8E7196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1pPr>
    <a:lvl2pPr marL="477838"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2pPr>
    <a:lvl3pPr marL="957263"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3pPr>
    <a:lvl4pPr marL="1436688"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4pPr>
    <a:lvl5pPr marL="1914525"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5pPr>
    <a:lvl6pPr marL="2394539" algn="l" defTabSz="957816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6pPr>
    <a:lvl7pPr marL="2873447" algn="l" defTabSz="957816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7pPr>
    <a:lvl8pPr marL="3352355" algn="l" defTabSz="957816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8pPr>
    <a:lvl9pPr marL="3831263" algn="l" defTabSz="957816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スライド イメージ プレースホルダ 1">
            <a:extLst>
              <a:ext uri="{FF2B5EF4-FFF2-40B4-BE49-F238E27FC236}">
                <a16:creationId xmlns:a16="http://schemas.microsoft.com/office/drawing/2014/main" id="{B0AF4315-A5F9-46CD-8D20-64A3D0ABE1C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ノート プレースホルダ 2">
            <a:extLst>
              <a:ext uri="{FF2B5EF4-FFF2-40B4-BE49-F238E27FC236}">
                <a16:creationId xmlns:a16="http://schemas.microsoft.com/office/drawing/2014/main" id="{C1426DC1-98E3-4031-86EE-D3F1DB418A5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/>
          </a:p>
        </p:txBody>
      </p:sp>
      <p:sp>
        <p:nvSpPr>
          <p:cNvPr id="8196" name="スライド番号プレースホルダ 3">
            <a:extLst>
              <a:ext uri="{FF2B5EF4-FFF2-40B4-BE49-F238E27FC236}">
                <a16:creationId xmlns:a16="http://schemas.microsoft.com/office/drawing/2014/main" id="{B7452553-ABB4-4864-B4FA-A3E2BC161E3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E8FE5AC1-E7B2-415A-8743-B65B82B8F1C5}" type="slidenum">
              <a:rPr lang="ja-JP" altLang="en-US">
                <a:latin typeface="Calibri" panose="020F0502020204030204" pitchFamily="34" charset="0"/>
              </a:rPr>
              <a:pPr eaLnBrk="1" hangingPunct="1"/>
              <a:t>1</a:t>
            </a:fld>
            <a:endParaRPr lang="ja-JP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789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578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367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156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945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734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523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312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8CF5C745-CD5C-4A5D-80EE-7DD5D9F376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5A7137-DB83-4FB9-8414-31B7A94493F2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74128FE6-2177-4C8F-9164-D88F5BEC4C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A8167769-F033-47E5-8160-F9804E7396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6EF8FB-2B44-442B-9543-751E2B3BD928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9612074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CC28607E-EAC9-4F2D-93BF-A25F432F61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C7D83A-9C54-4C58-B945-B437C9DA9105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C4FE5628-806F-4204-8F3A-7882EC6253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72E9BCEA-65A0-4A7D-8BE0-BBFDA3DA1E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EBB28E-96B5-45C3-9846-8613AC6951F0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8761603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23C1A64A-02A1-4F49-9624-7E1780CB8C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E085BA-68C6-4D24-BF53-384B7E90DC1B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7D324DA1-AFE4-456E-B125-1B8A9D9DBD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7621F6E3-F2A3-42AA-97BF-AA998B3622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C0C1F6-E13B-4414-99D2-CAB48C6452D2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1098900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1B79D5C5-6438-45BE-A78D-0B3138D938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758A2C-64E8-4B17-9525-AF7D085A66FE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DBBD48FA-4D13-434A-9F64-04645FE016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DCFB54BB-8773-4A19-A9D9-05E7A89A6A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3B3A8D-810C-4636-B158-F6C6A72204F0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2017590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2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78908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5781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43672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1563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39453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87344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35235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83126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B57E6161-BC5F-450E-8622-9575404309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DE9560-18D0-4693-BF1E-FF7346DDD79B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51C2A464-CC80-42A5-8F20-7E9B90DFB1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6E700022-1678-4EF3-9C68-8D51E3EA28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888AC1-EF5A-4913-82F5-892B607B05E2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8056217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67452EA3-F333-4250-9DF8-DEFAF1086F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5C4686-F811-4B64-8ADB-53F59064CFAC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71FDABF4-4374-4AE7-B5AA-72DD3FAFFB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87A1A471-63F7-422E-A939-D8E2869FC9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343F63-FF43-483E-8DD6-47E05082C5E3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6794998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908" indent="0">
              <a:buNone/>
              <a:defRPr sz="2100" b="1"/>
            </a:lvl2pPr>
            <a:lvl3pPr marL="957816" indent="0">
              <a:buNone/>
              <a:defRPr sz="1900" b="1"/>
            </a:lvl3pPr>
            <a:lvl4pPr marL="1436724" indent="0">
              <a:buNone/>
              <a:defRPr sz="1600" b="1"/>
            </a:lvl4pPr>
            <a:lvl5pPr marL="1915631" indent="0">
              <a:buNone/>
              <a:defRPr sz="1600" b="1"/>
            </a:lvl5pPr>
            <a:lvl6pPr marL="2394539" indent="0">
              <a:buNone/>
              <a:defRPr sz="1600" b="1"/>
            </a:lvl6pPr>
            <a:lvl7pPr marL="2873447" indent="0">
              <a:buNone/>
              <a:defRPr sz="1600" b="1"/>
            </a:lvl7pPr>
            <a:lvl8pPr marL="3352355" indent="0">
              <a:buNone/>
              <a:defRPr sz="1600" b="1"/>
            </a:lvl8pPr>
            <a:lvl9pPr marL="3831263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908" indent="0">
              <a:buNone/>
              <a:defRPr sz="2100" b="1"/>
            </a:lvl2pPr>
            <a:lvl3pPr marL="957816" indent="0">
              <a:buNone/>
              <a:defRPr sz="1900" b="1"/>
            </a:lvl3pPr>
            <a:lvl4pPr marL="1436724" indent="0">
              <a:buNone/>
              <a:defRPr sz="1600" b="1"/>
            </a:lvl4pPr>
            <a:lvl5pPr marL="1915631" indent="0">
              <a:buNone/>
              <a:defRPr sz="1600" b="1"/>
            </a:lvl5pPr>
            <a:lvl6pPr marL="2394539" indent="0">
              <a:buNone/>
              <a:defRPr sz="1600" b="1"/>
            </a:lvl6pPr>
            <a:lvl7pPr marL="2873447" indent="0">
              <a:buNone/>
              <a:defRPr sz="1600" b="1"/>
            </a:lvl7pPr>
            <a:lvl8pPr marL="3352355" indent="0">
              <a:buNone/>
              <a:defRPr sz="1600" b="1"/>
            </a:lvl8pPr>
            <a:lvl9pPr marL="3831263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3">
            <a:extLst>
              <a:ext uri="{FF2B5EF4-FFF2-40B4-BE49-F238E27FC236}">
                <a16:creationId xmlns:a16="http://schemas.microsoft.com/office/drawing/2014/main" id="{E62F3623-CD34-4C81-AE95-2D50783007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6CACFC-E473-4546-829A-F531B01B4C43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8" name="フッター プレースホルダ 4">
            <a:extLst>
              <a:ext uri="{FF2B5EF4-FFF2-40B4-BE49-F238E27FC236}">
                <a16:creationId xmlns:a16="http://schemas.microsoft.com/office/drawing/2014/main" id="{3E4B2DD3-1AEA-4636-BF79-E60E05BBE0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5">
            <a:extLst>
              <a:ext uri="{FF2B5EF4-FFF2-40B4-BE49-F238E27FC236}">
                <a16:creationId xmlns:a16="http://schemas.microsoft.com/office/drawing/2014/main" id="{FC0B9544-E6C4-46EA-96A8-C659D67904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018BEB-937E-4669-B7B8-9F6A3C2B7C39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7732793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3">
            <a:extLst>
              <a:ext uri="{FF2B5EF4-FFF2-40B4-BE49-F238E27FC236}">
                <a16:creationId xmlns:a16="http://schemas.microsoft.com/office/drawing/2014/main" id="{69DC201C-AD85-4570-8076-755B85629C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B4853D-7284-45C2-B200-FEFC3F7DF6E7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4" name="フッター プレースホルダ 4">
            <a:extLst>
              <a:ext uri="{FF2B5EF4-FFF2-40B4-BE49-F238E27FC236}">
                <a16:creationId xmlns:a16="http://schemas.microsoft.com/office/drawing/2014/main" id="{DBF81A9C-8A70-422F-8D4D-7F2DADD83E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5">
            <a:extLst>
              <a:ext uri="{FF2B5EF4-FFF2-40B4-BE49-F238E27FC236}">
                <a16:creationId xmlns:a16="http://schemas.microsoft.com/office/drawing/2014/main" id="{CDE9EC26-0123-49E2-997C-04457AB981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D3A9B8-AD0A-4EDE-BCD2-69928A487B10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821671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>
            <a:extLst>
              <a:ext uri="{FF2B5EF4-FFF2-40B4-BE49-F238E27FC236}">
                <a16:creationId xmlns:a16="http://schemas.microsoft.com/office/drawing/2014/main" id="{4E1093D6-404E-4846-AFFD-7FB0B5C0B0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338FB1-F00F-4035-B610-755F999A7B0E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3" name="フッター プレースホルダ 4">
            <a:extLst>
              <a:ext uri="{FF2B5EF4-FFF2-40B4-BE49-F238E27FC236}">
                <a16:creationId xmlns:a16="http://schemas.microsoft.com/office/drawing/2014/main" id="{58130B2E-37D3-439E-814B-4D03D9B75C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5">
            <a:extLst>
              <a:ext uri="{FF2B5EF4-FFF2-40B4-BE49-F238E27FC236}">
                <a16:creationId xmlns:a16="http://schemas.microsoft.com/office/drawing/2014/main" id="{A097F42E-6B15-45A7-84FF-EB390538E1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45F1C5-7D55-4D63-9A35-454B8AC46E61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9592616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0" cy="5853113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500"/>
            </a:lvl1pPr>
            <a:lvl2pPr marL="478908" indent="0">
              <a:buNone/>
              <a:defRPr sz="1300"/>
            </a:lvl2pPr>
            <a:lvl3pPr marL="957816" indent="0">
              <a:buNone/>
              <a:defRPr sz="1000"/>
            </a:lvl3pPr>
            <a:lvl4pPr marL="1436724" indent="0">
              <a:buNone/>
              <a:defRPr sz="1000"/>
            </a:lvl4pPr>
            <a:lvl5pPr marL="1915631" indent="0">
              <a:buNone/>
              <a:defRPr sz="1000"/>
            </a:lvl5pPr>
            <a:lvl6pPr marL="2394539" indent="0">
              <a:buNone/>
              <a:defRPr sz="1000"/>
            </a:lvl6pPr>
            <a:lvl7pPr marL="2873447" indent="0">
              <a:buNone/>
              <a:defRPr sz="1000"/>
            </a:lvl7pPr>
            <a:lvl8pPr marL="3352355" indent="0">
              <a:buNone/>
              <a:defRPr sz="1000"/>
            </a:lvl8pPr>
            <a:lvl9pPr marL="3831263" indent="0">
              <a:buNone/>
              <a:defRPr sz="10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4D5C12A3-2130-497B-998F-BDBF0025CD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3B7365-5A6A-41A8-98DA-57DF441B1DCD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6AD6DA4F-70B9-478F-9EBF-85E6060B7B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C9C33F2E-7C42-4B4A-A03A-91AE6EE8AE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D9CD6D-7106-4F80-B4E5-1A1147CC0EA2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815142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400"/>
            </a:lvl1pPr>
            <a:lvl2pPr marL="478908" indent="0">
              <a:buNone/>
              <a:defRPr sz="2900"/>
            </a:lvl2pPr>
            <a:lvl3pPr marL="957816" indent="0">
              <a:buNone/>
              <a:defRPr sz="2500"/>
            </a:lvl3pPr>
            <a:lvl4pPr marL="1436724" indent="0">
              <a:buNone/>
              <a:defRPr sz="2100"/>
            </a:lvl4pPr>
            <a:lvl5pPr marL="1915631" indent="0">
              <a:buNone/>
              <a:defRPr sz="2100"/>
            </a:lvl5pPr>
            <a:lvl6pPr marL="2394539" indent="0">
              <a:buNone/>
              <a:defRPr sz="2100"/>
            </a:lvl6pPr>
            <a:lvl7pPr marL="2873447" indent="0">
              <a:buNone/>
              <a:defRPr sz="2100"/>
            </a:lvl7pPr>
            <a:lvl8pPr marL="3352355" indent="0">
              <a:buNone/>
              <a:defRPr sz="2100"/>
            </a:lvl8pPr>
            <a:lvl9pPr marL="3831263" indent="0">
              <a:buNone/>
              <a:defRPr sz="21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500"/>
            </a:lvl1pPr>
            <a:lvl2pPr marL="478908" indent="0">
              <a:buNone/>
              <a:defRPr sz="1300"/>
            </a:lvl2pPr>
            <a:lvl3pPr marL="957816" indent="0">
              <a:buNone/>
              <a:defRPr sz="1000"/>
            </a:lvl3pPr>
            <a:lvl4pPr marL="1436724" indent="0">
              <a:buNone/>
              <a:defRPr sz="1000"/>
            </a:lvl4pPr>
            <a:lvl5pPr marL="1915631" indent="0">
              <a:buNone/>
              <a:defRPr sz="1000"/>
            </a:lvl5pPr>
            <a:lvl6pPr marL="2394539" indent="0">
              <a:buNone/>
              <a:defRPr sz="1000"/>
            </a:lvl6pPr>
            <a:lvl7pPr marL="2873447" indent="0">
              <a:buNone/>
              <a:defRPr sz="1000"/>
            </a:lvl7pPr>
            <a:lvl8pPr marL="3352355" indent="0">
              <a:buNone/>
              <a:defRPr sz="1000"/>
            </a:lvl8pPr>
            <a:lvl9pPr marL="3831263" indent="0">
              <a:buNone/>
              <a:defRPr sz="10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72B447C5-6E0F-462F-A99C-319E9E7EBF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B3D56A-0F41-4D76-BAAA-2F3A9AA23FEF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8D6C9125-67E4-4231-8D11-432FE5B4C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87649E19-1A0C-4C78-9E6A-AFE2F278F4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37755A-7640-400E-911D-266714BCD5DD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388722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>
            <a:extLst>
              <a:ext uri="{FF2B5EF4-FFF2-40B4-BE49-F238E27FC236}">
                <a16:creationId xmlns:a16="http://schemas.microsoft.com/office/drawing/2014/main" id="{0E89AF59-4A21-4BE2-931A-9AD94C5B4851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782" tIns="47891" rIns="95782" bIns="4789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テキスト プレースホルダ 2">
            <a:extLst>
              <a:ext uri="{FF2B5EF4-FFF2-40B4-BE49-F238E27FC236}">
                <a16:creationId xmlns:a16="http://schemas.microsoft.com/office/drawing/2014/main" id="{7584A974-2D4C-4BFE-8DCA-A0B0244F034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782" tIns="47891" rIns="95782" bIns="4789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CE347842-6921-43FE-85D7-F1F70B91FF5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5782" tIns="47891" rIns="95782" bIns="47891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D4F7869A-043F-4C8B-9E19-1D5D63560FD9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F2A0912E-2EDA-43AD-834F-1DDBDDE6525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5782" tIns="47891" rIns="95782" bIns="47891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3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B3D42792-451E-42A2-BE25-61318191E6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5782" tIns="47891" rIns="95782" bIns="47891" numCol="1" anchor="ctr" anchorCtr="0" compatLnSpc="1">
            <a:prstTxWarp prst="textNoShape">
              <a:avLst/>
            </a:prstTxWarp>
          </a:bodyPr>
          <a:lstStyle>
            <a:lvl1pPr algn="r">
              <a:defRPr sz="13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D3B3017C-8E54-437B-9B80-15A48F5581CD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6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5pPr>
      <a:lvl6pPr marL="478908" algn="ctr" rtl="0" fontAlgn="base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6pPr>
      <a:lvl7pPr marL="957816" algn="ctr" rtl="0" fontAlgn="base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7pPr>
      <a:lvl8pPr marL="1436724" algn="ctr" rtl="0" fontAlgn="base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8pPr>
      <a:lvl9pPr marL="1915631" algn="ctr" rtl="0" fontAlgn="base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9pPr>
    </p:titleStyle>
    <p:bodyStyle>
      <a:lvl1pPr marL="358775" indent="-35877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777875" indent="-2984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196975" indent="-23812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74813" indent="-23812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54238" indent="-23812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33993" indent="-239454" algn="l" defTabSz="957816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12901" indent="-239454" algn="l" defTabSz="957816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591809" indent="-239454" algn="l" defTabSz="957816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070717" indent="-239454" algn="l" defTabSz="957816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78908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57816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36724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15631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394539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73447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52355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31263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正方形/長方形 214">
            <a:extLst>
              <a:ext uri="{FF2B5EF4-FFF2-40B4-BE49-F238E27FC236}">
                <a16:creationId xmlns:a16="http://schemas.microsoft.com/office/drawing/2014/main" id="{44A0C8FF-00E2-4443-BCD6-F426FAF147E2}"/>
              </a:ext>
            </a:extLst>
          </p:cNvPr>
          <p:cNvSpPr/>
          <p:nvPr/>
        </p:nvSpPr>
        <p:spPr>
          <a:xfrm>
            <a:off x="0" y="6357938"/>
            <a:ext cx="9144000" cy="50006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782" tIns="47891" rIns="95782" bIns="4789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216" name="正方形/長方形 215">
            <a:extLst>
              <a:ext uri="{FF2B5EF4-FFF2-40B4-BE49-F238E27FC236}">
                <a16:creationId xmlns:a16="http://schemas.microsoft.com/office/drawing/2014/main" id="{E99FE5BA-A419-4AB3-875E-43552ED2237F}"/>
              </a:ext>
            </a:extLst>
          </p:cNvPr>
          <p:cNvSpPr/>
          <p:nvPr/>
        </p:nvSpPr>
        <p:spPr>
          <a:xfrm>
            <a:off x="0" y="469900"/>
            <a:ext cx="9144000" cy="46038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782" tIns="47891" rIns="95782" bIns="4789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2052" name="テキスト ボックス 225">
            <a:extLst>
              <a:ext uri="{FF2B5EF4-FFF2-40B4-BE49-F238E27FC236}">
                <a16:creationId xmlns:a16="http://schemas.microsoft.com/office/drawing/2014/main" id="{643FFE28-A28E-48A4-A282-DAA7D96CBC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7188" y="44450"/>
            <a:ext cx="1482725" cy="481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5782" tIns="47891" rIns="95782" bIns="47891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500" b="1">
                <a:latin typeface="Calibri" panose="020F0502020204030204" pitchFamily="34" charset="0"/>
              </a:rPr>
              <a:t>会社概要</a:t>
            </a:r>
          </a:p>
        </p:txBody>
      </p:sp>
      <p:graphicFrame>
        <p:nvGraphicFramePr>
          <p:cNvPr id="90" name="表 89">
            <a:extLst>
              <a:ext uri="{FF2B5EF4-FFF2-40B4-BE49-F238E27FC236}">
                <a16:creationId xmlns:a16="http://schemas.microsoft.com/office/drawing/2014/main" id="{60ACDE8F-C936-4744-AEDC-8D76BD5EC8F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406831"/>
              </p:ext>
            </p:extLst>
          </p:nvPr>
        </p:nvGraphicFramePr>
        <p:xfrm>
          <a:off x="714375" y="798513"/>
          <a:ext cx="7643813" cy="50596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73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86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525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0" dirty="0">
                          <a:solidFill>
                            <a:schemeClr val="bg1"/>
                          </a:solidFill>
                        </a:rPr>
                        <a:t>会社名</a:t>
                      </a:r>
                      <a:endParaRPr kumimoji="1" lang="en-US" altLang="ja-JP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L="91439" marR="91439" marT="45717" marB="4571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</a:rPr>
                        <a:t>　株式会社○○○○</a:t>
                      </a:r>
                    </a:p>
                  </a:txBody>
                  <a:tcPr marL="91439" marR="91439" marT="45717" marB="4571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290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0" dirty="0">
                          <a:solidFill>
                            <a:schemeClr val="bg1"/>
                          </a:solidFill>
                        </a:rPr>
                        <a:t>本社所在地</a:t>
                      </a:r>
                    </a:p>
                  </a:txBody>
                  <a:tcPr marL="91439" marR="91439" marT="45717" marB="4571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</a:rPr>
                        <a:t>　〒</a:t>
                      </a:r>
                      <a:r>
                        <a:rPr kumimoji="1" lang="en-US" altLang="ja-JP" sz="1600" dirty="0">
                          <a:solidFill>
                            <a:schemeClr val="tx1"/>
                          </a:solidFill>
                        </a:rPr>
                        <a:t>111-1111</a:t>
                      </a:r>
                    </a:p>
                    <a:p>
                      <a:pPr algn="l"/>
                      <a:r>
                        <a:rPr lang="ja-JP" altLang="en-US" sz="1600" dirty="0">
                          <a:solidFill>
                            <a:schemeClr val="tx1"/>
                          </a:solidFill>
                        </a:rPr>
                        <a:t>　東京都○○○区○○○</a:t>
                      </a:r>
                      <a:r>
                        <a:rPr lang="en-US" altLang="ja-JP" sz="1600" dirty="0">
                          <a:solidFill>
                            <a:schemeClr val="tx1"/>
                          </a:solidFill>
                        </a:rPr>
                        <a:t>1-1-1 </a:t>
                      </a:r>
                      <a:r>
                        <a:rPr lang="ja-JP" altLang="en-US" sz="1600" dirty="0">
                          <a:solidFill>
                            <a:schemeClr val="tx1"/>
                          </a:solidFill>
                        </a:rPr>
                        <a:t>　○○ビル</a:t>
                      </a:r>
                      <a:r>
                        <a:rPr lang="en-US" altLang="ja-JP" sz="1600" dirty="0">
                          <a:solidFill>
                            <a:schemeClr val="tx1"/>
                          </a:solidFill>
                        </a:rPr>
                        <a:t>1F</a:t>
                      </a:r>
                    </a:p>
                    <a:p>
                      <a:pPr algn="l"/>
                      <a:r>
                        <a:rPr lang="ja-JP" altLang="en-US" sz="1600" dirty="0">
                          <a:solidFill>
                            <a:schemeClr val="tx1"/>
                          </a:solidFill>
                        </a:rPr>
                        <a:t>　</a:t>
                      </a:r>
                      <a:r>
                        <a:rPr lang="en-US" altLang="ja-JP" sz="1600" dirty="0">
                          <a:solidFill>
                            <a:schemeClr val="tx1"/>
                          </a:solidFill>
                        </a:rPr>
                        <a:t>TEL</a:t>
                      </a:r>
                      <a:r>
                        <a:rPr lang="ja-JP" altLang="en-US" sz="1600" dirty="0">
                          <a:solidFill>
                            <a:schemeClr val="tx1"/>
                          </a:solidFill>
                        </a:rPr>
                        <a:t>：</a:t>
                      </a:r>
                      <a:r>
                        <a:rPr lang="en-US" altLang="ja-JP" sz="1600" dirty="0">
                          <a:solidFill>
                            <a:schemeClr val="tx1"/>
                          </a:solidFill>
                        </a:rPr>
                        <a:t>03</a:t>
                      </a:r>
                      <a:r>
                        <a:rPr lang="ja-JP" altLang="en-US" sz="1600" dirty="0">
                          <a:solidFill>
                            <a:schemeClr val="tx1"/>
                          </a:solidFill>
                        </a:rPr>
                        <a:t>－</a:t>
                      </a:r>
                      <a:r>
                        <a:rPr lang="en-US" altLang="ja-JP" sz="1600" dirty="0">
                          <a:solidFill>
                            <a:schemeClr val="tx1"/>
                          </a:solidFill>
                        </a:rPr>
                        <a:t>1234</a:t>
                      </a:r>
                      <a:r>
                        <a:rPr lang="ja-JP" altLang="en-US" sz="1600" dirty="0">
                          <a:solidFill>
                            <a:schemeClr val="tx1"/>
                          </a:solidFill>
                        </a:rPr>
                        <a:t>－</a:t>
                      </a:r>
                      <a:r>
                        <a:rPr lang="en-US" altLang="ja-JP" sz="1600" dirty="0">
                          <a:solidFill>
                            <a:schemeClr val="tx1"/>
                          </a:solidFill>
                        </a:rPr>
                        <a:t>5678</a:t>
                      </a:r>
                      <a:r>
                        <a:rPr lang="ja-JP" altLang="en-US" sz="1600" dirty="0">
                          <a:solidFill>
                            <a:schemeClr val="tx1"/>
                          </a:solidFill>
                        </a:rPr>
                        <a:t>（代表）　　 </a:t>
                      </a:r>
                      <a:r>
                        <a:rPr lang="en-US" altLang="ja-JP" sz="1600" dirty="0">
                          <a:solidFill>
                            <a:schemeClr val="tx1"/>
                          </a:solidFill>
                        </a:rPr>
                        <a:t>FAX</a:t>
                      </a:r>
                      <a:r>
                        <a:rPr lang="ja-JP" altLang="en-US" sz="1600" dirty="0">
                          <a:solidFill>
                            <a:schemeClr val="tx1"/>
                          </a:solidFill>
                        </a:rPr>
                        <a:t>：</a:t>
                      </a:r>
                      <a:r>
                        <a:rPr lang="en-US" altLang="ja-JP" sz="1600" dirty="0">
                          <a:solidFill>
                            <a:schemeClr val="tx1"/>
                          </a:solidFill>
                        </a:rPr>
                        <a:t>03</a:t>
                      </a:r>
                      <a:r>
                        <a:rPr lang="ja-JP" altLang="en-US" sz="1600" dirty="0">
                          <a:solidFill>
                            <a:schemeClr val="tx1"/>
                          </a:solidFill>
                        </a:rPr>
                        <a:t>－</a:t>
                      </a:r>
                      <a:r>
                        <a:rPr lang="en-US" altLang="ja-JP" sz="1600" dirty="0">
                          <a:solidFill>
                            <a:schemeClr val="tx1"/>
                          </a:solidFill>
                        </a:rPr>
                        <a:t>1234</a:t>
                      </a:r>
                      <a:r>
                        <a:rPr lang="ja-JP" altLang="en-US" sz="1600" dirty="0">
                          <a:solidFill>
                            <a:schemeClr val="tx1"/>
                          </a:solidFill>
                        </a:rPr>
                        <a:t>－</a:t>
                      </a:r>
                      <a:r>
                        <a:rPr lang="en-US" altLang="ja-JP" sz="1600" dirty="0">
                          <a:solidFill>
                            <a:schemeClr val="tx1"/>
                          </a:solidFill>
                        </a:rPr>
                        <a:t>5678</a:t>
                      </a:r>
                      <a:endParaRPr lang="ja-JP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717" marB="4571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908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0" dirty="0">
                          <a:solidFill>
                            <a:schemeClr val="bg1"/>
                          </a:solidFill>
                        </a:rPr>
                        <a:t>事業内容</a:t>
                      </a:r>
                    </a:p>
                  </a:txBody>
                  <a:tcPr marL="91439" marR="91439" marT="45717" marB="4571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</a:rPr>
                        <a:t>　</a:t>
                      </a:r>
                      <a:r>
                        <a:rPr kumimoji="1" lang="en-US" altLang="ja-JP" sz="1600" b="0" dirty="0">
                          <a:solidFill>
                            <a:schemeClr val="tx1"/>
                          </a:solidFill>
                        </a:rPr>
                        <a:t>1. </a:t>
                      </a:r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</a:rPr>
                        <a:t>○○○事業</a:t>
                      </a:r>
                      <a:endParaRPr kumimoji="1" lang="en-US" altLang="ja-JP" sz="1600" b="0" dirty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</a:rPr>
                        <a:t>　</a:t>
                      </a:r>
                      <a:r>
                        <a:rPr kumimoji="1" lang="en-US" altLang="ja-JP" sz="1600" b="0" dirty="0">
                          <a:solidFill>
                            <a:schemeClr val="tx1"/>
                          </a:solidFill>
                        </a:rPr>
                        <a:t>2. </a:t>
                      </a:r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</a:rPr>
                        <a:t>○○○事業</a:t>
                      </a:r>
                    </a:p>
                  </a:txBody>
                  <a:tcPr marL="91439" marR="91439" marT="45717" marB="4571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525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0" dirty="0">
                          <a:solidFill>
                            <a:schemeClr val="bg1"/>
                          </a:solidFill>
                        </a:rPr>
                        <a:t>設立</a:t>
                      </a:r>
                    </a:p>
                  </a:txBody>
                  <a:tcPr marL="91439" marR="91439" marT="45717" marB="4571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5781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</a:rPr>
                        <a:t>　</a:t>
                      </a:r>
                      <a:r>
                        <a:rPr kumimoji="1" lang="en-US" altLang="ja-JP" sz="1600" dirty="0">
                          <a:solidFill>
                            <a:schemeClr val="tx1"/>
                          </a:solidFill>
                        </a:rPr>
                        <a:t>2021</a:t>
                      </a:r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</a:rPr>
                        <a:t>年 </a:t>
                      </a:r>
                      <a:r>
                        <a:rPr kumimoji="1" lang="en-US" altLang="ja-JP" sz="1600" dirty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</a:rPr>
                        <a:t>月</a:t>
                      </a:r>
                    </a:p>
                  </a:txBody>
                  <a:tcPr marL="91439" marR="91439" marT="45717" marB="4571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525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0" dirty="0">
                          <a:solidFill>
                            <a:schemeClr val="bg1"/>
                          </a:solidFill>
                        </a:rPr>
                        <a:t>資本金</a:t>
                      </a:r>
                    </a:p>
                  </a:txBody>
                  <a:tcPr marL="91439" marR="91439" marT="45717" marB="4571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5781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</a:rPr>
                        <a:t>　○○○○円</a:t>
                      </a:r>
                    </a:p>
                  </a:txBody>
                  <a:tcPr marL="91439" marR="91439" marT="45717" marB="4571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525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0" dirty="0">
                          <a:solidFill>
                            <a:schemeClr val="bg1"/>
                          </a:solidFill>
                        </a:rPr>
                        <a:t>代表者</a:t>
                      </a:r>
                    </a:p>
                  </a:txBody>
                  <a:tcPr marL="91439" marR="91439" marT="45717" marB="4571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5781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</a:rPr>
                        <a:t>　山田　太郎</a:t>
                      </a:r>
                    </a:p>
                  </a:txBody>
                  <a:tcPr marL="91439" marR="91439" marT="45717" marB="4571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06673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0" dirty="0">
                          <a:solidFill>
                            <a:schemeClr val="bg1"/>
                          </a:solidFill>
                        </a:rPr>
                        <a:t>役員</a:t>
                      </a:r>
                    </a:p>
                  </a:txBody>
                  <a:tcPr marL="91439" marR="91439" marT="45717" marB="4571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</a:rPr>
                        <a:t>　代表取締役　　山田　太郎</a:t>
                      </a:r>
                      <a:endParaRPr kumimoji="1" lang="en-US" altLang="ja-JP" sz="1600" dirty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r>
                        <a:rPr lang="ja-JP" altLang="en-US" sz="1600" dirty="0">
                          <a:solidFill>
                            <a:schemeClr val="tx1"/>
                          </a:solidFill>
                        </a:rPr>
                        <a:t>　専務取締役　　田中　次郎</a:t>
                      </a:r>
                      <a:endParaRPr kumimoji="1" lang="en-US" altLang="ja-JP" sz="1600" dirty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</a:rPr>
                        <a:t>　取締役　　　　　鈴木　三郎</a:t>
                      </a:r>
                      <a:endParaRPr kumimoji="1" lang="en-US" altLang="ja-JP" sz="1600" dirty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r>
                        <a:rPr lang="ja-JP" altLang="en-US" sz="1600" dirty="0">
                          <a:solidFill>
                            <a:schemeClr val="tx1"/>
                          </a:solidFill>
                        </a:rPr>
                        <a:t>　監査役　　　　　佐藤　四郎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717" marB="4571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7908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0" dirty="0">
                          <a:solidFill>
                            <a:schemeClr val="bg1"/>
                          </a:solidFill>
                        </a:rPr>
                        <a:t>取引銀行</a:t>
                      </a:r>
                    </a:p>
                  </a:txBody>
                  <a:tcPr marL="91439" marR="91439" marT="45717" marB="4571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5781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</a:rPr>
                        <a:t>　○○銀行</a:t>
                      </a:r>
                      <a:endParaRPr kumimoji="1" lang="en-US" altLang="ja-JP" sz="160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5781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</a:rPr>
                        <a:t>　○○銀行</a:t>
                      </a:r>
                      <a:endParaRPr kumimoji="1" lang="ja-JP" alt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717" marB="4571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525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0" dirty="0">
                          <a:solidFill>
                            <a:schemeClr val="bg1"/>
                          </a:solidFill>
                        </a:rPr>
                        <a:t>決算期</a:t>
                      </a:r>
                    </a:p>
                  </a:txBody>
                  <a:tcPr marL="91439" marR="91439" marT="45717" marB="4571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</a:rPr>
                        <a:t>　</a:t>
                      </a:r>
                      <a:r>
                        <a:rPr kumimoji="1" lang="en-US" altLang="ja-JP" sz="1600" b="0" dirty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</a:rPr>
                        <a:t>月末</a:t>
                      </a:r>
                    </a:p>
                  </a:txBody>
                  <a:tcPr marL="91439" marR="91439" marT="45717" marB="4571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525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0" dirty="0">
                          <a:solidFill>
                            <a:schemeClr val="bg1"/>
                          </a:solidFill>
                        </a:rPr>
                        <a:t>加盟団体</a:t>
                      </a:r>
                    </a:p>
                  </a:txBody>
                  <a:tcPr marL="91439" marR="91439" marT="45717" marB="4571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600" b="0" baseline="0" dirty="0">
                          <a:solidFill>
                            <a:schemeClr val="tx1"/>
                          </a:solidFill>
                        </a:rPr>
                        <a:t>　○○○協会</a:t>
                      </a:r>
                      <a:endParaRPr kumimoji="1" lang="ja-JP" alt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717" marB="4571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</TotalTime>
  <Words>107</Words>
  <Application>Microsoft Office PowerPoint</Application>
  <PresentationFormat>画面に合わせる (4:3)</PresentationFormat>
  <Paragraphs>29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ＭＳ Ｐゴシック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description>会社概要のテンプレートです。下記の項目がデフォルトで入っています。_x000d_
_x000d_
・会社名_x000d_
・本社所在地_x000d_
・事業内容_x000d_
・設立_x000d_
・資本金_x000d_
・代表者_x000d_
・役員_x000d_
・取引銀行_x000d_
・決算期_x000d_
・加盟団体_x000d_
_x000d_
提案書・事業計画書などにご活用下さい。</dc:description>
  <cp:revision>9</cp:revision>
  <dcterms:created xsi:type="dcterms:W3CDTF">2009-02-20T09:16:29Z</dcterms:created>
  <dcterms:modified xsi:type="dcterms:W3CDTF">2021-08-07T23:40:58Z</dcterms:modified>
</cp:coreProperties>
</file>