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CCFF99"/>
    <a:srgbClr val="99FF99"/>
    <a:srgbClr val="FFCCCC"/>
    <a:srgbClr val="CCFF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C427AE1-E0B9-4BA3-9B25-FFD2A003B5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3FF14D92-D23A-44A2-967F-D67547917E4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EDAB787-503D-4CB0-BC42-BA2C4DE0EB8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8285D0BA-D17A-4ACE-8D9D-AB663EFC2D8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FA9488AE-1830-416A-91B5-F1AC19325C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07839543-3C98-4526-9123-F44A82A416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D8FF1154-F083-4E83-99B4-C8DF665CA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A382A2D-5258-4773-B6DF-BB93CD8E719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B0AF4315-A5F9-46CD-8D20-64A3D0ABE1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C1426DC1-98E3-4031-86EE-D3F1DB418A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B7452553-ABB4-4864-B4FA-A3E2BC161E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8FE5AC1-E7B2-415A-8743-B65B82B8F1C5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CF5C745-CD5C-4A5D-80EE-7DD5D9F3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A7137-DB83-4FB9-8414-31B7A94493F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4128FE6-2177-4C8F-9164-D88F5BEC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8167769-F033-47E5-8160-F9804E739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EF8FB-2B44-442B-9543-751E2B3BD9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120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C28607E-EAC9-4F2D-93BF-A25F432F6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7D83A-9C54-4C58-B945-B437C9DA910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4FE5628-806F-4204-8F3A-7882EC625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2E9BCEA-65A0-4A7D-8BE0-BBFDA3DA1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BB28E-96B5-45C3-9846-8613AC6951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616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3C1A64A-02A1-4F49-9624-7E1780CB8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085BA-68C6-4D24-BF53-384B7E90DC1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D324DA1-AFE4-456E-B125-1B8A9D9DB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621F6E3-F2A3-42AA-97BF-AA998B36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0C1F6-E13B-4414-99D2-CAB48C6452D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989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B79D5C5-6438-45BE-A78D-0B3138D93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58A2C-64E8-4B17-9525-AF7D085A66F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BBD48FA-4D13-434A-9F64-04645FE01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CFB54BB-8773-4A19-A9D9-05E7A89A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B3A8D-810C-4636-B158-F6C6A72204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1759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57E6161-BC5F-450E-8622-95754043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E9560-18D0-4693-BF1E-FF7346DDD79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1C2A464-CC80-42A5-8F20-7E9B90DFB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E700022-1678-4EF3-9C68-8D51E3EA2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88AC1-EF5A-4913-82F5-892B607B05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562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7452EA3-F333-4250-9DF8-DEFAF1086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C4686-F811-4B64-8ADB-53F59064CFA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1FDABF4-4374-4AE7-B5AA-72DD3FAF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7A1A471-63F7-422E-A939-D8E2869FC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43F63-FF43-483E-8DD6-47E05082C5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949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62F3623-CD34-4C81-AE95-2D5078300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ACFC-E473-4546-829A-F531B01B4C4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3E4B2DD3-1AEA-4636-BF79-E60E05BBE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FC0B9544-E6C4-46EA-96A8-C659D6790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18BEB-937E-4669-B7B8-9F6A3C2B7C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327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69DC201C-AD85-4570-8076-755B85629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4853D-7284-45C2-B200-FEFC3F7DF6E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DBF81A9C-8A70-422F-8D4D-7F2DADD8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DE9EC26-0123-49E2-997C-04457AB98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3A9B8-AD0A-4EDE-BCD2-69928A487B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6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4E1093D6-404E-4846-AFFD-7FB0B5C0B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38FB1-F00F-4035-B610-755F999A7B0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58130B2E-37D3-439E-814B-4D03D9B75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A097F42E-6B15-45A7-84FF-EB390538E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5F1C5-7D55-4D63-9A35-454B8AC46E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926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D5C12A3-2130-497B-998F-BDBF0025C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B7365-5A6A-41A8-98DA-57DF441B1DC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AD6DA4F-70B9-478F-9EBF-85E6060B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9C33F2E-7C42-4B4A-A03A-91AE6EE8A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9CD6D-7106-4F80-B4E5-1A1147CC0E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151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2B447C5-6E0F-462F-A99C-319E9E7E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3D56A-0F41-4D76-BAAA-2F3A9AA23FE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D6C9125-67E4-4231-8D11-432FE5B4C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7649E19-1A0C-4C78-9E6A-AFE2F278F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7755A-7640-400E-911D-266714BCD5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872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0E89AF59-4A21-4BE2-931A-9AD94C5B485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584A974-2D4C-4BFE-8DCA-A0B0244F03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E347842-6921-43FE-85D7-F1F70B91FF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F7869A-043F-4C8B-9E19-1D5D63560FD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2A0912E-2EDA-43AD-834F-1DDBDDE652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3D42792-451E-42A2-BE25-61318191E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3B3017C-8E54-437B-9B80-15A48F5581C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44A0C8FF-00E2-4443-BCD6-F426FAF147E2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E99FE5BA-A419-4AB3-875E-43552ED2237F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643FFE28-A28E-48A4-A282-DAA7D96CB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48272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会社概要</a:t>
            </a:r>
          </a:p>
        </p:txBody>
      </p:sp>
      <p:graphicFrame>
        <p:nvGraphicFramePr>
          <p:cNvPr id="90" name="表 89">
            <a:extLst>
              <a:ext uri="{FF2B5EF4-FFF2-40B4-BE49-F238E27FC236}">
                <a16:creationId xmlns:a16="http://schemas.microsoft.com/office/drawing/2014/main" id="{60ACDE8F-C936-4744-AEDC-8D76BD5EC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06831"/>
              </p:ext>
            </p:extLst>
          </p:nvPr>
        </p:nvGraphicFramePr>
        <p:xfrm>
          <a:off x="714375" y="798513"/>
          <a:ext cx="7643813" cy="5059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会社名</a:t>
                      </a:r>
                      <a:endParaRPr kumimoji="1" lang="en-US" altLang="ja-JP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　株式会社○○○○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本社所在地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〒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111-1111</a:t>
                      </a:r>
                    </a:p>
                    <a:p>
                      <a:pPr algn="l"/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　東京都○○○区○○○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1-1-1 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　○○ビル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1F</a:t>
                      </a:r>
                    </a:p>
                    <a:p>
                      <a:pPr algn="l"/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TEL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03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－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1234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－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5678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（代表）　　 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FAX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03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－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1234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－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</a:rPr>
                        <a:t>5678</a:t>
                      </a:r>
                      <a:endParaRPr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事業内容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○○○事業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○○○事業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設立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2021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年 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資本金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○○○○円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代表者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山田　太郎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67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役員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代表取締役　　山田　太郎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　専務取締役　　田中　次郎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取締役　　　　　鈴木　三郎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ja-JP" altLang="en-US" sz="1600" dirty="0">
                          <a:solidFill>
                            <a:schemeClr val="tx1"/>
                          </a:solidFill>
                        </a:rPr>
                        <a:t>　監査役　　　　　佐藤　四郎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取引銀行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○○銀行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　○○銀行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決算期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月末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bg1"/>
                          </a:solidFill>
                        </a:rPr>
                        <a:t>加盟団体</a:t>
                      </a: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baseline="0" dirty="0">
                          <a:solidFill>
                            <a:schemeClr val="tx1"/>
                          </a:solidFill>
                        </a:rPr>
                        <a:t>　○○○協会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107</Words>
  <Application>Microsoft Office PowerPoint</Application>
  <PresentationFormat>画面に合わせる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会社概要のテンプレートです。下記の項目がデフォルトで入っています。_x000d_
_x000d_
・会社名_x000d_
・本社所在地_x000d_
・事業内容_x000d_
・設立_x000d_
・資本金_x000d_
・代表者_x000d_
・役員_x000d_
・取引銀行_x000d_
・決算期_x000d_
・加盟団体_x000d_
_x000d_
提案書・事業計画書などにご活用下さい。</dc:description>
  <cp:revision>9</cp:revision>
  <dcterms:created xsi:type="dcterms:W3CDTF">2009-02-20T09:16:29Z</dcterms:created>
  <dcterms:modified xsi:type="dcterms:W3CDTF">2021-08-07T23:40:58Z</dcterms:modified>
</cp:coreProperties>
</file>