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CCFF99"/>
    <a:srgbClr val="99FF99"/>
    <a:srgbClr val="FFCCCC"/>
    <a:srgbClr val="CCFF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D2FDABD-86B6-43CB-B7C6-67AE92D79D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0FED512-74AF-4944-A4E6-0D4235BB69A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E9EA30B-423C-40C8-AD1B-727B24EDD37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DE0BDA3A-4945-4EDE-908C-5FC5231AC7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1BC5336-62B5-4CDB-AE1A-AAC0A435D5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4E12E9A-9396-489A-A673-03C41AA8500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EE17B54-E3C5-4A38-BE28-46155B1720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CBBB3E6-5CC3-4BB2-9D33-E0C4173CFF2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04875CD-7207-4C8C-9B8B-1FDF4A6B523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F0EC9C9A-CA7D-4AC5-88B6-400D5627E9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EA73EC41-C9CB-4C1E-B2CB-5BAEED8D31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BAB0895-563F-41DB-BDA0-5C1771DE648A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A944A33-2EE4-4B5D-AF98-9DAC669DC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7D4CF-7CA2-4024-A107-D8A16949BE7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30FD94C-B2E0-447A-8919-F3147CD65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88A47B0-9ABA-4657-8CC4-F9DF94A26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FC67B-701F-4A86-8A25-07F63B912A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915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9E9E550-6821-4C66-9EB0-68EC9F7EF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3CEEA-3667-4382-8382-C3BD15FCC29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6A0207B-AFF0-47C3-9A1A-3F61DC502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6C43BE6-C9CD-4768-B1CA-F0E744AE5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85BEE-E862-412D-8D32-3CA9C8384C7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34104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5B2A504-4423-41C4-BC2E-BEBB98E18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5F73B-07C0-46EC-A6A9-5F701B4E1F2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21E0091-08A9-4C27-90B4-F1CD8E6D9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E0DA961-3D55-4D72-8D38-CB1369498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5A559C-EB3C-4824-B33B-E04FA0D7F3A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58292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0E00AE4-90E6-4F55-ABAC-4A393C08D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30A93-C7D7-4642-816A-D2F74B2352C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E1FD0A8-63C3-468E-B350-F837CBCDF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65B89C1-EA29-4502-99BE-FF99AD2B6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57C692-A6C8-4F18-A148-27F52A94FF5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374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89C36BC-29B5-4A2B-BE89-FE6B4818D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16845-4B54-44A9-8C59-A87EC1516B6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6B3E01F-E959-4289-B1F7-4110FFA11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88CD532-EEFD-41EF-BFE7-FA9713D26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6C3693-FBCD-4EEE-8391-8F3913BB8EB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4428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F203CF9-D85D-4653-BD68-B2CCCC4F8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E8E3A-FDB0-49D5-8B53-D37137A8CCE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18CC67A-F2CA-42DB-8382-E252D9F3E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4DDAEC1-984D-47C6-980D-93BA173C2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46C13-B0A6-499B-B77F-82A94743E21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659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51A862EF-4D28-48AA-A08B-08F13E8F2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71509-A4AB-4D84-9CD7-0722E97E9D9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36EFA92-4EC0-422F-997F-BA9B0152A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C32C6E78-6B3B-4105-A810-57491089C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C2FD0-89E7-428E-9764-035B8EA6EE8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3932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175A92B-42A9-44D7-88F6-55B5D9856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B0295-37AA-4E93-AF05-4A182B2BFCE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8E5C4D2-BC5E-46FE-BE01-274C4B9D6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940BA38-A8B9-4292-AAE8-89C02563B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BE4E9-B771-4B3A-84A4-60BB0C15F64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5690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D66B4CD6-9AEA-4315-8D6C-843D5A4C3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04867-26A6-4287-B8CA-A6340A9F7EB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3298E15-A836-4047-9904-A65CFEF71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4DD48F9E-46CC-43A3-8EE5-139384CEB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12652-E42C-414D-B3C9-B31B0C9FF8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3591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68C4A79-78AF-4539-A81F-75AB4F08E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D6CF7-663A-491C-9B2F-F430D00EC33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B64976B-80D6-4602-8705-B7BA52901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7F204A5-E54E-46B8-B3B9-FA6F25AF6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835EB-B95F-4EA6-81A3-5BF447A911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034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E494E28-73A6-4F40-B843-32AD04D29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4F0E7-61B6-46AF-BFB0-76730649AD9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1F84B36-FC16-4550-8D0A-A0E44ADE3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D17F6AC-256A-49D3-B1EE-E3BF96A24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0900D-25AF-42C6-927B-F9A22A1BFEF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0666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2B288AB-7740-4C17-A4AC-A43AC5AB578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0CA3CA2A-E364-44F4-9026-A939A9BD5C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6C622C2-5A7B-48DC-AC19-66C8B3478B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165A59F-76E1-4EC5-AECF-A18AE30C7F1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E6A703E-3338-4E25-90A1-47ABFF3429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1560F30-7614-4DF5-AA13-2292FE5AE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3D9FDC3-C6AF-4EF9-826E-E3D2738F873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B83E73CD-76E8-46C5-B123-3C857E734B74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38F1F721-947F-4F73-BBAC-2BBBFE1CD34F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D548EBCD-883F-4D71-92BD-ADB45A774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4827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会社概要</a:t>
            </a:r>
          </a:p>
        </p:txBody>
      </p:sp>
      <p:graphicFrame>
        <p:nvGraphicFramePr>
          <p:cNvPr id="90" name="表 89">
            <a:extLst>
              <a:ext uri="{FF2B5EF4-FFF2-40B4-BE49-F238E27FC236}">
                <a16:creationId xmlns:a16="http://schemas.microsoft.com/office/drawing/2014/main" id="{A0E5C410-6C56-4B14-923D-92CC2D6079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852292"/>
              </p:ext>
            </p:extLst>
          </p:nvPr>
        </p:nvGraphicFramePr>
        <p:xfrm>
          <a:off x="714375" y="785813"/>
          <a:ext cx="7643813" cy="5286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会社名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株式会社○○○○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983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本社所在地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〒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111-1111</a:t>
                      </a: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東京都○○○区○○○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1-1-1 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○○ビル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1F</a:t>
                      </a: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TEL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03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1234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5678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（代表）　　 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FAX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03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1234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5678</a:t>
                      </a:r>
                      <a:endParaRPr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506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事業内容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1. 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○○○事業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2. 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○○○事業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設立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2021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年 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資本金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○○○○円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代表者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山田　太郎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1459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役員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代表取締役　　山田　太郎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専務取締役　　田中　次郎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取締役　　　　　鈴木　三郎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監査役　　　　　佐藤　四郎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506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取引銀行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○○銀行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○○銀行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決算期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月末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加盟団体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baseline="0" dirty="0">
                          <a:solidFill>
                            <a:schemeClr val="tx1"/>
                          </a:solidFill>
                        </a:rPr>
                        <a:t>　○○○協会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107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会社概要のテンプレートです。下記の項目がデフォルトで入っています。_x000d_
_x000d_
・会社名_x000d_
・本社所在地_x000d_
・事業内容_x000d_
・設立_x000d_
・資本金_x000d_
・代表者_x000d_
・役員_x000d_
・取引銀行_x000d_
・決算期_x000d_
・加盟団体_x000d_
_x000d_
提案書・事業計画書などにご活用下さい。</dc:description>
  <cp:revision>10</cp:revision>
  <dcterms:created xsi:type="dcterms:W3CDTF">2009-02-20T09:16:29Z</dcterms:created>
  <dcterms:modified xsi:type="dcterms:W3CDTF">2021-08-07T23:39:14Z</dcterms:modified>
</cp:coreProperties>
</file>