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CCFF99"/>
    <a:srgbClr val="99FF99"/>
    <a:srgbClr val="FFCCCC"/>
    <a:srgbClr val="CCFFC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ECD41BA7-BB08-4D0C-B853-FD28582E13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7DA9A3E4-3D5C-4BD3-905B-1EFFC7AB8ED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9E98697-1245-48BF-A8E1-D6F9C5CA4F8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8BBECA1D-6FD9-4382-9975-4368DCE2F3B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BEF3A9C6-E486-42C3-A509-0373BE7683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23301012-CC50-4967-8156-86F84F92639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4DA17F1C-8EA0-4479-B7D3-5CFA507808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D473AC16-24A0-4B7D-B43D-210C114A797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CE544E17-5B2D-4DD9-A242-835DD8D3B63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ED34F6EF-A81B-46A4-B8E2-E8DB423DE18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6FB7D7E7-9C4B-4E2B-93EB-78CDF78A26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BBD1B25-0DC2-4B06-8E85-9AD8C3CDEAC8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776D40F-C948-4B5F-A6F3-52E8802A1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D68B9-4205-474C-935C-92179F5AD8D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39C2806-1ABD-483C-9022-9B158631A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5346923-97C8-408D-ACD6-E78C96834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EAC8CD-B875-4F0F-B418-E8ADA5E51AD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5013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5E37F12-C56E-400E-9322-4B117792B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D2A6C-DDBB-40D7-BEE4-18C5806046F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A702099-30B0-47C7-A515-374E55567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22062B8-630F-49CF-AF68-D8392F3D5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424F16-609D-403F-8BEA-BCFD85E92B6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1418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2A824F9-3CE2-4240-AAEF-FE1E69E9B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B496-81E6-4CE2-B073-470DC0EB1B2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A070F9F-717F-4BE0-9BD7-3BDFCDBA0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DFFC40D-D3BE-40EA-AFAC-370AEE26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E7E913-723A-4512-A99D-541A3EEF0CE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54308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45560CD-2890-4E5C-9BA7-F9A620C9E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6EFA-AB60-4A2B-940E-C79863E9CC9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2A093E4-DD4C-4269-8E8B-AB7B81363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24F2705-A0BE-4B70-91D7-D6FF585AE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C77B8F-0F68-4F77-AB0C-F24AD6CB46A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4082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BAAA2E6-AAD3-45E6-9CDE-2F953C10C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2C9D0-3137-46AC-8AA6-F664E7790A7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35CDBC9-0A8F-4717-96D3-36078FE53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6662F73-0941-4756-8AB8-DE86E9EAE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608E7B-9B42-4C78-9E35-D6D20CE411F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65669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928C852-445E-4800-972F-5EF5D44D8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E316E-8D74-4CAC-B466-C6C1E5DAFFD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E22BA02-7869-47BF-B0B0-B0449D5E3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C9A7567-1368-4CA3-8A59-B261FC3F9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39286-EABB-46A4-9F37-1BB7BB69DBE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02189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689AD9E7-FE68-4C61-81D3-223BE12CA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E1232-3676-427F-823F-CAC7662A4E8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AA573BD0-6346-4CE6-8753-8FA8ECB59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1486ABE8-0FE7-464C-8BCB-D42C93E64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6B3E3E-D030-43B6-A31B-37237732BE3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49702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909ECC2F-11FF-46CD-AFA4-7D9F3069F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56AF9-A0B5-4BA1-A5F0-04348239F89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33E18BCB-AF62-462C-8E92-56D888084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B5659FF9-019A-4E19-8186-F2032346D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43CB0-CA9D-4E84-B7A5-6D23661B1C8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40603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D735BC18-EE03-4786-916D-233A7E07D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F6CF0-264E-41AB-B303-49A17C93EBE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15CB06FC-C1F2-47DA-9336-6457CFD9C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34102043-5AD8-4D17-99F1-21DE833DD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6F795A-6FC8-4217-84ED-70E8688FCC8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43813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67381E0-6821-4DC2-B74C-2FE1377CF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76ECB-EBD2-4563-A3FF-61FC2B7CA44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D8CBD5E-C86A-4325-9ADE-DDA7227FD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9602181-1E4F-42C2-86BE-553DB2CC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FF3677-DF6E-419C-8079-FEAA81C84EE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38995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CB3D48D-8673-4D20-B582-A33B85823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D0130-4CF5-4B5E-8E7F-F12B515BCDF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DF01F82-1EE7-46FA-9CB4-2A6AB312E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6FD3BA0-FC49-4078-A74C-9207BC36D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498A85-C04D-40F4-8755-482EE098DE5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50094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DB01D8A7-1D6D-4874-AFD3-AF9999D6B64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A11E0289-DBB3-40C1-9E61-C53AC3FF793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698C6EB-B809-49F9-9E31-B6955F82D2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A5D8C39-B1F6-4D20-B02F-4488A02AF56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DCF1E71-3850-4557-BC65-DEC38DEDAF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71742BD-3732-4B0C-8710-073583768A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D56DF97-C42D-4CAA-926A-A5BF55E9B20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8625CC35-12A8-4ADF-91DB-7C0132DF39BD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95CA3110-EA5D-46F4-B214-EF8B065D38D9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21723C42-08D3-4DD0-8370-C86C17AB7C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48272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会社概要</a:t>
            </a:r>
          </a:p>
        </p:txBody>
      </p:sp>
      <p:graphicFrame>
        <p:nvGraphicFramePr>
          <p:cNvPr id="90" name="表 89">
            <a:extLst>
              <a:ext uri="{FF2B5EF4-FFF2-40B4-BE49-F238E27FC236}">
                <a16:creationId xmlns:a16="http://schemas.microsoft.com/office/drawing/2014/main" id="{337E8FAF-2035-490C-BC2D-81704E803A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078380"/>
              </p:ext>
            </p:extLst>
          </p:nvPr>
        </p:nvGraphicFramePr>
        <p:xfrm>
          <a:off x="714375" y="785813"/>
          <a:ext cx="7643813" cy="5286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7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6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030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会社名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株式会社○○○○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983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本社所在地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〒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</a:rPr>
                        <a:t>111-1111</a:t>
                      </a:r>
                    </a:p>
                    <a:p>
                      <a:pPr algn="l"/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東京都○○○区○○○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1-1-1 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○○ビル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1F</a:t>
                      </a:r>
                    </a:p>
                    <a:p>
                      <a:pPr algn="l"/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TEL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：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03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－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1234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－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5678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（代表）　　 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FAX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：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03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－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1234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－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5678</a:t>
                      </a:r>
                      <a:endParaRPr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506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事業内容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</a:rPr>
                        <a:t>1. 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○○○事業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</a:rPr>
                        <a:t>2. 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○○○事業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30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設立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</a:rPr>
                        <a:t>2021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年 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月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30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資本金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○○○○円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030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代表者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山田　太郎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1459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役員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代表取締役　　山田　太郎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専務取締役　　田中　次郎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取締役　　　　　鈴木　三郎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監査役　　　　　佐藤　四郎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506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取引銀行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○○銀行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○○銀行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030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決算期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月末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030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加盟団体</a:t>
                      </a: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baseline="0" dirty="0">
                          <a:solidFill>
                            <a:schemeClr val="tx1"/>
                          </a:solidFill>
                        </a:rPr>
                        <a:t>　○○○協会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107</Words>
  <Application>Microsoft Office PowerPoint</Application>
  <PresentationFormat>画面に合わせる (4:3)</PresentationFormat>
  <Paragraphs>29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会社概要のテンプレートです。下記の項目がデフォルトで入っています。_x000d_
_x000d_
・会社名_x000d_
・本社所在地_x000d_
・事業内容_x000d_
・設立_x000d_
・資本金_x000d_
・代表者_x000d_
・役員_x000d_
・取引銀行_x000d_
・決算期_x000d_
・加盟団体_x000d_
_x000d_
提案書・事業計画書などにご活用下さい。</dc:description>
  <cp:revision>9</cp:revision>
  <dcterms:created xsi:type="dcterms:W3CDTF">2009-02-20T09:16:29Z</dcterms:created>
  <dcterms:modified xsi:type="dcterms:W3CDTF">2021-08-07T23:38:41Z</dcterms:modified>
</cp:coreProperties>
</file>