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DAD11F6-DE82-4667-8414-D4C8F748D8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28AB9E1-EFB7-4664-B52D-C05A94D7D49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42907E7-02A7-462C-9697-59800480380D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3142485-9B87-44BA-9FE2-5F93F37774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A8CE906-1154-44A1-88E4-28005DC4D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89DE68B-C614-42F3-8B15-8DF57504456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A97FD10-C409-4141-ACD1-1523935AA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CA3F0AD-E183-4601-8091-ECA1C00F005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74A3BBD-9B66-4EA0-AEAF-F78A1B224F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4050F19-B165-4812-937D-5EDA5FB77C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72EA5C7-D853-4386-83E8-F3C00C21C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19F3810-3C0C-4A0D-9B18-3ED74DBDDF5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8ACD09-B83F-416D-9EB0-6453536EC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F6109-83CE-46AC-8738-09B14D694314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B3787C4-CDC0-456E-ACFA-03B92613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022648B-FE98-4A16-A2D7-1908B91BB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3CA6F-9CA7-4C69-8695-F8B9AAF3E7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414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BCABBF-D3E1-49A2-B7A2-44F523A02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56F37-31D1-4A3E-8141-39A7FC712D6B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FA356D7-0E33-4E11-BB22-B9447FCF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6AF64B6-A084-4BF1-9451-79133A180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F43BA-07D6-4502-BD6F-B32D49F57D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451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F3E4FDF-E154-41F3-B4C8-1A550DFA5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55A9C-82AA-4C92-AB7B-881A71E34561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3200A6-5EF5-44A4-BE0F-25B5EE7B1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03A9CA-0599-4811-B1DF-3422FB639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54D7B-4CFC-4CF3-917C-E10EF4E1FA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61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DA00F0-B430-4B5F-B9C9-3E4A4C83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69674-969E-40C9-BD07-4FE82A480A01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6CD0C0-ADB2-46E8-9E1D-42039233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2FB625E-373A-4240-90DA-F25A5779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EB777-75FE-4D5A-BDEC-A107480B1E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393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8D7EA9-E77D-47F0-8331-DFC06859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ACBBB-7C5B-4061-8BA1-1CF110D1699E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3B3C4B-95A1-4AD9-ABE8-11EA0D60C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F7FF7ED-B9A7-4B2E-8EAD-0F4FAFC9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4E8F7-677C-4363-8C9F-14EE5CCF5D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53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3E3FF3F-9E09-4F1B-B63F-3A386E824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61ED7-D609-4D7C-8E06-D6178D8494BF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6D67EE0-88A2-49F0-8513-556C7841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3CB51D8-E538-4163-9CD2-0242CB46C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AE74D-9926-427A-9DFF-B29FACF7E7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834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5D0E05E-1A05-4061-8E83-86074FD3F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F3DCD-6025-4F6A-AFE5-2ED309E9D56E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99B9779-7805-4BDF-928B-2551B6702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8D82F8A-F6D4-4811-827C-63E0B29A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9FADE-B618-480B-99E8-C48A29DAAF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616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0CE309F-0B30-4DF0-A739-0E1B75D4A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8F143-1F39-4A3D-B5F0-5CE07D836C4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0C78C37-519B-43EC-A956-95E24DA18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2E671E4-0128-4922-80D5-36BC3288E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CBF0A-976E-4566-8A1C-56250774E9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245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91A6ED8-47CB-4E79-BAD7-04FCD478C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750B4-B536-427D-9480-DBCC255617C9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E3CD3B8-AA73-4C81-88F9-43CF498BB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375616C-2410-45B8-95DC-A2AFBCB1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18182-820F-4BC1-B6CB-8146697E42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685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72653D5-4DC7-4E64-9096-CB645D848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A17B5-FAE2-4003-AC82-B6D7431500A0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D99A2ED-2470-43A4-8D27-0F64EB901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0985507-EB36-42B3-92F2-8BE4AF8E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CB86A-43DC-4BE5-89FF-EBB532B8AF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174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0AC98CA-DCA6-4950-94BB-7FFCADF01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03768-844B-48FD-A69B-5A46C7C7F13C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2EC5577-2474-497E-95F1-0E0DC2A78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A284E54-CC2C-4C2C-BACB-804DF43F3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49263-8168-4F58-9CD3-3BDC3E8FE7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819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F6DB97B-21EC-45FF-A8F7-AABFFBB96C4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D41EE46-2E65-4502-BAD2-ADA2AA3DA3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D62E5C-1387-44A2-A688-CA081FF4C6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CBB0781-5D89-4F8D-AD6A-6F7F3FCCCE78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4FB7AEE-0D5F-4820-A284-AF4826D7E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818201-237B-45B9-9F2A-6D12FFFB3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B292B07-A29C-4E89-A106-0A6DAE028C1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E9D83AA1-5103-4BBF-8D7F-CF0A5D9F1ED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EC14615-78B0-4FBD-B331-4812684BED6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D827AF4-602E-4A85-92F2-3C78D555C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4B5C59D5-1E78-4D69-9440-7D7BDFA15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322640"/>
              </p:ext>
            </p:extLst>
          </p:nvPr>
        </p:nvGraphicFramePr>
        <p:xfrm>
          <a:off x="714375" y="785813"/>
          <a:ext cx="7643813" cy="5286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83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本社所在地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事業内容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設立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資本金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代表者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45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役員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取引銀行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決算期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加盟団体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lastModifiedBy>tp</cp:lastModifiedBy>
  <cp:revision>9</cp:revision>
  <dcterms:created xsi:type="dcterms:W3CDTF">2009-02-20T09:16:29Z</dcterms:created>
  <dcterms:modified xsi:type="dcterms:W3CDTF">2021-08-09T10:59:18Z</dcterms:modified>
</cp:coreProperties>
</file>