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67BDC14-7AAD-465F-8CD0-6D184A7FB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1363B64-D539-437A-9965-F62C8C9B38C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BEB6E-A653-4461-979D-DE08924C57D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14F2385-0D82-4DCC-BF09-6978E27EAB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947AB6A-33AE-4B33-B5FB-1C0DC949C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89446B9-BA20-4E07-9C6F-B27CC555B4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A7F6085-B2ED-42A8-A182-EFFB579FE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A526717-D017-4EB0-9EEE-2AAA296B29C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6ECAA82-C81E-45E4-BCA3-AE41CC76A5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E5B14C9-B2F9-4FCB-847C-21EF055AC9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3725AEA-DEF0-4B8B-90F0-F3FFBE2185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A24BF43-32FA-4DCF-829C-22CC9CCEB63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E6EFCD-D777-42ED-8E45-078F870FE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07656-DC61-4B2B-8FC7-A478D4469A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83D90B-57EE-46EE-9C51-FD5E4B43A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F8A989-3177-469F-A575-918325EA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A77D7-BC82-4085-87F1-71FBE1E504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217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534117-F818-4F9D-A343-D990080B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FE2EC-B85F-4B95-8136-6280D41A6BC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F46B5E-F798-4B13-B1DA-D355F53DE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FB5E592-64F8-4F69-88AE-D54C1B22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D52EE-178C-4C9A-9FB3-15E961EF2E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74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56BB51A-DA5F-49CC-9D30-0262A3F3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BA525-1029-4960-B112-2E8CCD2076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4EDAA5-DB58-4729-91D0-E10DA489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80CA4A-606B-4598-9769-D35F8D77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17F06-F50F-4EF3-8372-D32AF8356F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899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889059-45D3-4EC1-898A-5E7B3DF5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64AA7-3CD2-4F1A-9A23-38F38ACD92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277E44-9DA7-4241-AE9F-F4346BEE7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DB4B63-0137-4554-B0A2-4AA9390ED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ECEC9-68AC-4332-8408-7446C678A3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367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77D184F-4832-4361-B198-49BFDB4CC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6592E-F217-470E-8434-8A4E64CA0D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ECC7FB-DA89-4E2F-B2EF-9FA34932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F4AFD1-19A8-48A2-A66D-33C566A1E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EBEF8-5D9C-4C45-B2D0-47EF22910F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267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1522A39-18A5-4418-8C26-39B214D6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5AD22-A82B-4F4D-BE36-A17E99C57D3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6F0087-85E1-4725-A31A-4AC54442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5D0A08B-4212-4494-88CE-5C0561B1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7D137-65A7-4D47-899D-9C96A1B200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41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40B20F2-F463-4B84-8855-787B3919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7D86-E254-4050-9321-35BDBA1ADF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59E00F7-A405-4D85-9242-61B652A87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AF57385-7460-4CAA-A233-50AAAE80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268E2-0CE6-4628-8CB6-87BD94E0DD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780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882B668-2BA5-4332-98D6-FC51C8FFA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7B629-0E30-4AE3-86CC-5ABD8FA09D9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EF3A71F-1742-4F52-BF5E-F9138276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8944B21-6C8C-4A79-9D87-03580682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4F52A-A40D-4727-9282-765B128D00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86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DD91A12-9A58-40F2-A381-C9BA1CC86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3A5D1-130C-4DE8-B284-4B37C05BB83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FABC967-E2BF-447E-8140-0E9AEBD18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6C6D55F-261A-4917-97EB-FEC4C807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6D193-EB8B-4F76-8709-C8CD875437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842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E766DF-A15F-48F6-9018-48959EB60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9A49-4499-4DEB-94A1-7238ED15FFE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C2C75D1-8A73-435F-B9F6-096AE596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3E8682-E93D-4F68-8130-334F2545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02D78-7759-44AD-95CF-A71E4CB2B6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258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F1B304C-D31E-4D77-8BE8-5C920BB0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0864-2F1B-475B-B57C-B042B3857E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5E83092-BEF2-4B2B-91CA-18696AEB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C7E5E09-01A9-4BED-9E03-82750D25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840D5-85D4-4119-AA3F-90CC6E92AF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380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D4C51C6-97F3-4030-A1FD-EB9D136183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7EC7EAE-C371-4D37-BA4B-8DE92E939A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1707AF-34BE-4C1E-9A20-10C02D857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D14CCD0-27A0-434E-B402-7DE8628821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BC44C6-1399-41B0-8414-51C4724C5C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B91E5F-A72B-432D-A031-5D94502741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B1466C3-38E7-4DD5-BD88-1878D05279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EA3078CE-16FE-4CE9-B70C-B45421087B4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FE4E19D-8ADC-4FE1-926B-B10EC3913BCA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779EACF-505E-4EAA-B221-6A137D05C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B54026B4-7FAB-4BFB-A14E-F03ADB9C3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732483"/>
              </p:ext>
            </p:extLst>
          </p:nvPr>
        </p:nvGraphicFramePr>
        <p:xfrm>
          <a:off x="714375" y="785813"/>
          <a:ext cx="7643813" cy="5286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83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本社所在地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事業内容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設立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資本金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代表者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45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役員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取引銀行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決算期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加盟団体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2021-08-07T15:16:04Z</dcterms:modified>
</cp:coreProperties>
</file>