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99"/>
    <a:srgbClr val="99FF99"/>
    <a:srgbClr val="FFCCCC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67BDC14-7AAD-465F-8CD0-6D184A7FBC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1363B64-D539-437A-9965-F62C8C9B38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CBEB6E-A653-4461-979D-DE08924C57D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14F2385-0D82-4DCC-BF09-6978E27EAB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947AB6A-33AE-4B33-B5FB-1C0DC949C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89446B9-BA20-4E07-9C6F-B27CC555B4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A7F6085-B2ED-42A8-A182-EFFB579FE0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526717-D017-4EB0-9EEE-2AAA296B29C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6ECAA82-C81E-45E4-BCA3-AE41CC76A5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E5B14C9-B2F9-4FCB-847C-21EF055AC9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3725AEA-DEF0-4B8B-90F0-F3FFBE218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A24BF43-32FA-4DCF-829C-22CC9CCEB63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E6EFCD-D777-42ED-8E45-078F870FE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7656-DC61-4B2B-8FC7-A478D4469A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183D90B-57EE-46EE-9C51-FD5E4B43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EF8A989-3177-469F-A575-918325EA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A77D7-BC82-4085-87F1-71FBE1E504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17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534117-F818-4F9D-A343-D990080B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E2EC-B85F-4B95-8136-6280D41A6BC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F46B5E-F798-4B13-B1DA-D355F53D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FB5E592-64F8-4F69-88AE-D54C1B22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D52EE-178C-4C9A-9FB3-15E961EF2E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74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6BB51A-DA5F-49CC-9D30-0262A3F3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A525-1029-4960-B112-2E8CCD2076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4EDAA5-DB58-4729-91D0-E10DA489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80CA4A-606B-4598-9769-D35F8D77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17F06-F50F-4EF3-8372-D32AF8356F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899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5889059-45D3-4EC1-898A-5E7B3DF5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4AA7-3CD2-4F1A-9A23-38F38ACD92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1277E44-9DA7-4241-AE9F-F4346BEE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DB4B63-0137-4554-B0A2-4AA9390E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ECEC9-68AC-4332-8408-7446C678A3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367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77D184F-4832-4361-B198-49BFDB4C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592E-F217-470E-8434-8A4E64CA0DE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ECC7FB-DA89-4E2F-B2EF-9FA349320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F4AFD1-19A8-48A2-A66D-33C566A1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EBEF8-5D9C-4C45-B2D0-47EF22910F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267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1522A39-18A5-4418-8C26-39B214D6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AD22-A82B-4F4D-BE36-A17E99C57D3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86F0087-85E1-4725-A31A-4AC54442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5D0A08B-4212-4494-88CE-5C0561B1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7D137-65A7-4D47-899D-9C96A1B200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741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40B20F2-F463-4B84-8855-787B3919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7D86-E254-4050-9321-35BDBA1ADF8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59E00F7-A405-4D85-9242-61B652A8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AF57385-7460-4CAA-A233-50AAAE80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268E2-0CE6-4628-8CB6-87BD94E0DD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780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882B668-2BA5-4332-98D6-FC51C8FFA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B629-0E30-4AE3-86CC-5ABD8FA09D9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EF3A71F-1742-4F52-BF5E-F9138276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8944B21-6C8C-4A79-9D87-03580682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4F52A-A40D-4727-9282-765B128D00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86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DD91A12-9A58-40F2-A381-C9BA1CC8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A5D1-130C-4DE8-B284-4B37C05BB83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FABC967-E2BF-447E-8140-0E9AEBD1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6C6D55F-261A-4917-97EB-FEC4C807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6D193-EB8B-4F76-8709-C8CD875437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842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FE766DF-A15F-48F6-9018-48959EB6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9A49-4499-4DEB-94A1-7238ED15FFE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2C75D1-8A73-435F-B9F6-096AE596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D3E8682-E93D-4F68-8130-334F2545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02D78-7759-44AD-95CF-A71E4CB2B6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258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F1B304C-D31E-4D77-8BE8-5C920BB0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0864-2F1B-475B-B57C-B042B3857E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5E83092-BEF2-4B2B-91CA-18696AEB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C7E5E09-01A9-4BED-9E03-82750D25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840D5-85D4-4119-AA3F-90CC6E92AF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380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D4C51C6-97F3-4030-A1FD-EB9D136183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7EC7EAE-C371-4D37-BA4B-8DE92E939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D1707AF-34BE-4C1E-9A20-10C02D857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D14CCD0-27A0-434E-B402-7DE86288215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ABC44C6-1399-41B0-8414-51C4724C5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B91E5F-A72B-432D-A031-5D9450274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1466C3-38E7-4DD5-BD88-1878D05279E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EA3078CE-16FE-4CE9-B70C-B45421087B4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8FE4E19D-8ADC-4FE1-926B-B10EC3913BCA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6779EACF-505E-4EAA-B221-6A137D05C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482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会社概要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B54026B4-7FAB-4BFB-A14E-F03ADB9C3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32483"/>
              </p:ext>
            </p:extLst>
          </p:nvPr>
        </p:nvGraphicFramePr>
        <p:xfrm>
          <a:off x="714375" y="785813"/>
          <a:ext cx="7643813" cy="528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会社名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株式会社○○○○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83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本社所在地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111-1111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東京都○○○区○○○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1-1-1 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○○ビル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1F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TEL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（代表）　　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事業内容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設立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年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資本金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○○○○円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代表者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山田　太郎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5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役員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代表取締役　　山田　太郎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専務取締役　　田中　次郎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取締役　　　　　鈴木　三郎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監査役　　　　　佐藤　四郎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0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取引銀行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決算期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月末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加盟団体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baseline="0" dirty="0">
                          <a:solidFill>
                            <a:schemeClr val="tx1"/>
                          </a:solidFill>
                        </a:rPr>
                        <a:t>　○○○協会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会社概要のテンプレートです。下記の項目がデフォルトで入っています。_x000d_
_x000d_
・会社名_x000d_
・本社所在地_x000d_
・事業内容_x000d_
・設立_x000d_
・資本金_x000d_
・代表者_x000d_
・役員_x000d_
・取引銀行_x000d_
・決算期_x000d_
・加盟団体_x000d_
_x000d_
提案書・事業計画書などにご活用下さい。</dc:description>
  <cp:revision>9</cp:revision>
  <dcterms:created xsi:type="dcterms:W3CDTF">2009-02-20T09:16:29Z</dcterms:created>
  <dcterms:modified xsi:type="dcterms:W3CDTF">2021-08-07T15:16:04Z</dcterms:modified>
</cp:coreProperties>
</file>