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99361AF-FEA9-4115-97AC-51F3FAAA60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6062551-B018-4EB4-81DA-F6E96665DD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E9AA77D-DBE2-4E40-A3FD-65410F6817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C6B34C4-1E3C-494A-B737-8825C1CF60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F0FDB33-1213-4814-A3EC-42CAA0C01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E427CE3-6878-4AD2-B5FB-2D262C629B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39AA751-DA38-41F9-8C5F-F0E48AA89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4C5B7D9-88AA-4E5B-B6FA-4CDEA9BC699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0316195-9DB1-47E9-BFCE-B440DF9418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1F932E5-5B38-439C-A624-30A02B95B2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C1B85D8-DF87-4582-B1B6-B802E1167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0C4A0FF-6006-4BE8-883D-EC74475FF8C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BED4CD-895B-415B-A609-CE3F29CB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3EB3B-A6EE-4C6A-98FE-D3C08D4DB7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B3C6BF-75DD-40AB-8C63-BA2DD2B48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143133-33EF-4773-91AB-33C86FECC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71AC8-4087-4AFE-9322-6785CA4ECE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164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7523729-DFD0-4365-88AC-112371CF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98186-B1D8-4012-A2E2-1B93B9BAB31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B93C58-0541-425C-93D2-2EF3C6B76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3ACEAF-12B4-4F9F-B33A-BD1A8BB0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D6F23-4BE5-49C7-BE1A-2A2F90E5C6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881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9D8961-8926-44A2-B7F2-E9BEAFCE1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1BBBF-833A-4D0A-B606-830FBCFA71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137C075-5193-46D9-9F41-E2230744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06E9EA1-9A07-4AC4-9A89-1E2AD25F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0E255-1584-4453-AC77-AFA375CF3E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278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613539-85DD-45F1-A89F-5151DE82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D33B0-2237-483B-907D-AFA98E26E45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C622C5-103A-4985-969A-66CB29163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FB428F7-06D3-4244-BC5B-A33CDBBB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E23F5-80E0-40AC-B458-76AA0C3B36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415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6AA0E1-5846-4E1C-A520-A4EBE133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59BD4-9F82-42A4-BE6B-A4C706039F5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F8D6B70-B408-408B-B10E-55FE66114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DBAC840-0E07-4539-AB67-C11EA4F1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C23DE-E1D5-4461-AA84-3DFB9CAEFB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470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EEF62D5-8BEA-436B-B01E-E5D58434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5D2FF-7C82-44F4-A99F-20939328DF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C2B46DF-36EB-4108-B1D1-D59FFAB6B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1D6C8F8-C4D0-49A2-99C7-48AD3FF54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F50FA-3B30-4AAB-B237-531DFEA794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03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BB989ED-42BF-4AF3-88A4-62C7BF826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933CB-BA35-4AB2-8E71-84DFA29AB3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73B8718-652B-4E9F-8F01-A4278767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1A67709-BE2E-46A6-82A6-3931019E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69369-F9F9-406B-A092-D34DF9AF1D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916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3DC959B-175B-41BE-A360-BACD7860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53554-67F0-4B76-923E-FB12D93531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C6FE9D5-C17D-4EDF-8D53-A2C14F25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F872ACB-1363-4042-88F5-82153CDF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93455C-51C9-467D-A017-CF332C5083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80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BC0D57B-E7EC-434D-A0FF-BC47C283A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0A1CE-C90F-4C89-861D-1B2C93B2FD5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DF56CA4-4725-4E02-B506-2EF03A87F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D3650F1-D0D9-45A8-9BBF-64E1FAE01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3A464-5A1A-413C-A89C-D92EFD8107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287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C96F1F7-DDB2-45FB-9B59-049395864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AD464-42A6-4EC9-9359-52D7C40CAA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1914E40-BE06-48F5-95F3-64A5C788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F4D863E-607B-4732-B931-58176FFC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39AF9-9981-4E77-9773-696549241A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417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F593C8E-6E02-4876-A0A3-9806A64FC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3FA27-5BA5-4E63-BFEE-C98ADC1259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48C0390-569A-477D-9CAB-E282C33C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67CADD5-8853-4ECD-A401-78ABE117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BF0E1-AEC0-48F1-B703-A9412DBFF2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15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3382573-3DBF-415C-B87E-9F2D3819AA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71EBE76-5BB0-4E37-850D-8236328D24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4D6C8B3-CF71-4CDB-9BA9-549544E02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D391E05-3CFA-455D-8B9B-7F5EABC7EC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0E02DC-8D6E-4A88-8EE6-F936E9549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039B4A-BC4C-4857-AFD7-5F6A6FC2B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58DB590-4738-45BE-BA0E-A595C2A2F3E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1686E50-9498-434A-8B32-4FF23A56F24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A72A3C6-332C-4E78-8DA1-AC13B2E5DDB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017C86F-8939-42FF-BB26-422A8E32B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  <p:sp>
        <p:nvSpPr>
          <p:cNvPr id="2053" name="AutoShape 2">
            <a:extLst>
              <a:ext uri="{FF2B5EF4-FFF2-40B4-BE49-F238E27FC236}">
                <a16:creationId xmlns:a16="http://schemas.microsoft.com/office/drawing/2014/main" id="{BEDC1AED-D403-4672-B28B-B698471FB8EF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3214687" y="-2571749"/>
            <a:ext cx="2714625" cy="91440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2147483647 h 21600"/>
              <a:gd name="T4" fmla="*/ 0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0 w 21600"/>
              <a:gd name="T13" fmla="*/ 2913 h 21600"/>
              <a:gd name="T14" fmla="*/ 18225 w 21600"/>
              <a:gd name="T15" fmla="*/ 924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3200">
              <a:latin typeface="Calibri" panose="020F0502020204030204" pitchFamily="34" charset="0"/>
            </a:endParaRPr>
          </a:p>
        </p:txBody>
      </p:sp>
      <p:sp>
        <p:nvSpPr>
          <p:cNvPr id="21" name="AutoShape 2">
            <a:extLst>
              <a:ext uri="{FF2B5EF4-FFF2-40B4-BE49-F238E27FC236}">
                <a16:creationId xmlns:a16="http://schemas.microsoft.com/office/drawing/2014/main" id="{270B6956-B017-4C44-BC06-B6F566331956}"/>
              </a:ext>
            </a:extLst>
          </p:cNvPr>
          <p:cNvSpPr>
            <a:spLocks noChangeArrowheads="1"/>
          </p:cNvSpPr>
          <p:nvPr/>
        </p:nvSpPr>
        <p:spPr bwMode="auto">
          <a:xfrm rot="5400000" flipV="1">
            <a:off x="3214687" y="428626"/>
            <a:ext cx="2714625" cy="91440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50 h 21600"/>
              <a:gd name="T4" fmla="*/ 0 w 21600"/>
              <a:gd name="T5" fmla="*/ 89 h 21600"/>
              <a:gd name="T6" fmla="*/ 0 w 21600"/>
              <a:gd name="T7" fmla="*/ 25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0 w 21600"/>
              <a:gd name="T13" fmla="*/ 2913 h 21600"/>
              <a:gd name="T14" fmla="*/ 18225 w 21600"/>
              <a:gd name="T15" fmla="*/ 924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ja-JP" altLang="en-US" sz="3200"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3EECDC4-906B-4DE1-AFBD-C8439E51016E}"/>
              </a:ext>
            </a:extLst>
          </p:cNvPr>
          <p:cNvSpPr/>
          <p:nvPr/>
        </p:nvSpPr>
        <p:spPr>
          <a:xfrm>
            <a:off x="473075" y="928688"/>
            <a:ext cx="8215313" cy="2255837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rgbClr val="FF0000"/>
                </a:solidFill>
              </a:rPr>
              <a:t>ここに入力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AD2910-98A9-4222-A45C-5CD5A7D1EFF0}"/>
              </a:ext>
            </a:extLst>
          </p:cNvPr>
          <p:cNvSpPr/>
          <p:nvPr/>
        </p:nvSpPr>
        <p:spPr>
          <a:xfrm>
            <a:off x="500063" y="3857625"/>
            <a:ext cx="8215312" cy="2286000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rgbClr val="0070C0"/>
                </a:solidFill>
              </a:rPr>
              <a:t>ここに入力</a:t>
            </a:r>
          </a:p>
        </p:txBody>
      </p:sp>
      <p:sp>
        <p:nvSpPr>
          <p:cNvPr id="32" name="AutoShape 23">
            <a:extLst>
              <a:ext uri="{FF2B5EF4-FFF2-40B4-BE49-F238E27FC236}">
                <a16:creationId xmlns:a16="http://schemas.microsoft.com/office/drawing/2014/main" id="{AA615CCE-8E4D-4D3B-A1C8-CF5EF5EDE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9150" y="714375"/>
            <a:ext cx="2501900" cy="642938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3" name="AutoShape 24">
            <a:extLst>
              <a:ext uri="{FF2B5EF4-FFF2-40B4-BE49-F238E27FC236}">
                <a16:creationId xmlns:a16="http://schemas.microsoft.com/office/drawing/2014/main" id="{3941FB3A-6871-47DB-A894-AEEE66F53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643313"/>
            <a:ext cx="2500312" cy="642937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12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メリット、デメリットを比較するテンプレートです。パッと見でわかるこを重視したデザインです。企画書・提案書にご活用下さい。</dc:description>
  <cp:revision>9</cp:revision>
  <dcterms:created xsi:type="dcterms:W3CDTF">2009-02-20T09:16:29Z</dcterms:created>
  <dcterms:modified xsi:type="dcterms:W3CDTF">2021-08-07T09:50:18Z</dcterms:modified>
</cp:coreProperties>
</file>