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FE29272-9193-49EF-9045-6473EF7987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7F4355E-CBE5-44DA-AC25-09FECC73DC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74BF4D9-CCBC-49F5-8198-2951280E2D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341C2F1-C9F1-4D8F-A1A5-856C5CA704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845EF22-81AE-4372-9A42-350966DF1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A176D29-52CC-4863-AF61-8B49626ADE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6711985-9CB8-4BFB-85AB-DACACA088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D7F5658-13EE-45CB-93F5-10E689509E4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403EB35-B11E-49CD-ADC2-017CF3DADD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BCBBA7F-D2C5-4E66-AA79-05B7B87323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80932ED-6105-4151-B98D-E528C63A84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C404E8B-9B66-4B0B-A387-338F2E2CEC0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A89A95-E270-4242-998B-26056C5B4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E953B-D672-4A1F-A32D-016FAB0365B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FF651B-A534-4198-A45E-30CB66A05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E6EA50-2C78-4263-B2ED-418BAA16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DACD9-E7AF-4255-A4F9-F348E59A8E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44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6562EC-C4F9-47F8-98EA-E70E54BAD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4C184-2CCF-444C-AB61-494E7BBBD8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3E1ED0-BA4F-484A-A823-7AC8CFDE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E046C5-45C6-4660-9F6F-F6BECDCD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6F59C-EC2A-4125-B616-DB8EF55222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793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5C239C7-8F2A-48EE-A83B-7C56C180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1D06-5ECA-49BE-A2A7-3F7A09B19AE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D22746-595B-4F37-A7BB-ABC07B42B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E52916-B9C3-492C-A204-45F25A534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3F1B8-B282-423F-91D8-EB2F8915D4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086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7CDBB6-429D-449C-A3C4-172A95D2D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CA3D9-1063-4C24-8F56-BA22725ECA8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C7AC0C-7F62-4013-B0DC-D21D9C25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D9B450-BEDC-419F-A77C-A5EA3A44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EE38F-EB40-492D-9E99-DDC58497B9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151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3583AB-2398-4633-BE01-2BCDA519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EC4B1-80CD-4DEF-9152-7D7C313CBA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17566A-AEE7-4E74-88ED-034E1FFBC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A0598F-F6B0-4111-B56E-2E8A7A91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043FD-14FA-4512-96E3-BD5B609315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691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A8D3CE9-D5EC-4B9E-AFDD-7F34409E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A2C24-00D1-4DF5-AA07-5652879DE6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8B80879-AD06-40E6-A1A3-D2AF788C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CC9BD0D-DB13-4AEB-8FB7-6330E9F7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8BFBD-0BF5-4109-8C48-9E9DD50CCE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654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B4A3CA6-DCFC-45C3-8AAA-3E18AD36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0AC5-B72A-4EB0-9E58-03CBA1FA84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28FC92F-6B5E-4D95-8D20-5C0C5B3D3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D70813A-F71E-4A9B-96C6-D5AC69C8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2D718-77E9-478B-9B79-54A1EBFA43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979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4097FAB-1BF7-4653-93A3-2F94287D6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A179E-9688-4877-8230-20299BC775B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A22E95B-9335-4346-97F1-6D76AE9B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EBA93B8-FBF9-46D3-9CA4-AC327D02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1A6FE-635E-4CB0-9C84-B402608179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532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897A1DE-1A19-4444-9180-654F99A1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EE8E5-F77B-4E29-80F5-07ED55CC7E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CF45BE6-BD22-42EB-8B80-A150FF4F4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A7F2BC5-EEC8-455F-8C4A-FCF93F301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69E66-C2D3-490F-B31E-D9716CDCAC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4114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1A12034-3342-4309-A24F-4592D6387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46496-78FC-49EB-9A51-C535E44D20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E29D154-E6B1-4792-80D2-E69628C1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20A2A3-CFF5-40B8-A28D-AD4EA317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4291A-6A77-46E7-B728-25BB174482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155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6EF796-C49E-49DF-A1E6-6B2D70D8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3307B-76A0-4256-A5B9-D0B36116AA0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E7201F8-6DFD-43B6-8FB7-A1BECFDA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098CB57-2FDC-47BA-9DCD-8D800041A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B43ED-AE2B-4D9F-A8FF-A7E7E82E73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871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29FA67C-EE30-428A-B66B-7C556110A77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20399EA-92C2-4638-99CB-3F48009BD0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DC111EC-7CDB-45D6-AF96-81A3CA1DC9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2544245-2314-4B4A-B9BF-7ACF5CA3A29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ECE4129-F2DF-4D66-AC40-34F7BB485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8395F6D-40C9-4C36-9A5D-FD2F89BA8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3F04A2C-02F8-4927-816E-66568DE1A0A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921F7DA-F665-4875-ADBE-FAB58FD404E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110BC83-4F07-4EC5-8BAE-961C599804B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808195A-4589-4704-9CC9-E6D2AFA70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  <p:sp>
        <p:nvSpPr>
          <p:cNvPr id="2053" name="AutoShape 2">
            <a:extLst>
              <a:ext uri="{FF2B5EF4-FFF2-40B4-BE49-F238E27FC236}">
                <a16:creationId xmlns:a16="http://schemas.microsoft.com/office/drawing/2014/main" id="{3E198DF8-2434-48D2-9FE1-2EF416F8C489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3214687" y="-2571749"/>
            <a:ext cx="2714625" cy="9144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2147483647 h 21600"/>
              <a:gd name="T4" fmla="*/ 0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0 w 21600"/>
              <a:gd name="T13" fmla="*/ 2913 h 21600"/>
              <a:gd name="T14" fmla="*/ 18225 w 21600"/>
              <a:gd name="T15" fmla="*/ 924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3200">
              <a:latin typeface="Calibri" panose="020F0502020204030204" pitchFamily="34" charset="0"/>
            </a:endParaRPr>
          </a:p>
        </p:txBody>
      </p:sp>
      <p:sp>
        <p:nvSpPr>
          <p:cNvPr id="21" name="AutoShape 2">
            <a:extLst>
              <a:ext uri="{FF2B5EF4-FFF2-40B4-BE49-F238E27FC236}">
                <a16:creationId xmlns:a16="http://schemas.microsoft.com/office/drawing/2014/main" id="{457E1524-76D8-41ED-9816-49ED5354778F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3214687" y="428626"/>
            <a:ext cx="2714625" cy="9144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50 h 21600"/>
              <a:gd name="T4" fmla="*/ 0 w 21600"/>
              <a:gd name="T5" fmla="*/ 89 h 21600"/>
              <a:gd name="T6" fmla="*/ 0 w 21600"/>
              <a:gd name="T7" fmla="*/ 25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0 w 21600"/>
              <a:gd name="T13" fmla="*/ 2913 h 21600"/>
              <a:gd name="T14" fmla="*/ 18225 w 21600"/>
              <a:gd name="T15" fmla="*/ 924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ja-JP" altLang="en-US" sz="3200"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B34A6F6-5916-464E-BC72-5178EEB43DD5}"/>
              </a:ext>
            </a:extLst>
          </p:cNvPr>
          <p:cNvSpPr/>
          <p:nvPr/>
        </p:nvSpPr>
        <p:spPr>
          <a:xfrm>
            <a:off x="473075" y="928688"/>
            <a:ext cx="8215313" cy="2255837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rgbClr val="FF0000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A8693DE-8B3C-4828-8FC7-0E2502698A99}"/>
              </a:ext>
            </a:extLst>
          </p:cNvPr>
          <p:cNvSpPr/>
          <p:nvPr/>
        </p:nvSpPr>
        <p:spPr>
          <a:xfrm>
            <a:off x="500063" y="3857625"/>
            <a:ext cx="8215312" cy="2286000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rgbClr val="0070C0"/>
                </a:solidFill>
              </a:rPr>
              <a:t>ここに入力</a:t>
            </a:r>
          </a:p>
        </p:txBody>
      </p:sp>
      <p:sp>
        <p:nvSpPr>
          <p:cNvPr id="32" name="AutoShape 23">
            <a:extLst>
              <a:ext uri="{FF2B5EF4-FFF2-40B4-BE49-F238E27FC236}">
                <a16:creationId xmlns:a16="http://schemas.microsoft.com/office/drawing/2014/main" id="{97137545-B81B-401D-B22C-8FFD2C9CA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714375"/>
            <a:ext cx="2501900" cy="642938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3" name="AutoShape 24">
            <a:extLst>
              <a:ext uri="{FF2B5EF4-FFF2-40B4-BE49-F238E27FC236}">
                <a16:creationId xmlns:a16="http://schemas.microsoft.com/office/drawing/2014/main" id="{1890A300-AF89-4231-A4B3-34E39DA47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3643313"/>
            <a:ext cx="2500312" cy="642937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メリット、デメリットを比較するテンプレートです。パッと見でわかるこを重視したデザインです。企画書・提案書にご活用下さい。</dc:description>
  <cp:revision>9</cp:revision>
  <dcterms:created xsi:type="dcterms:W3CDTF">2009-02-20T09:16:29Z</dcterms:created>
  <dcterms:modified xsi:type="dcterms:W3CDTF">2021-08-07T09:49:42Z</dcterms:modified>
</cp:coreProperties>
</file>