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FF5050"/>
    <a:srgbClr val="FFCCFF"/>
    <a:srgbClr val="FFCC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069FA682-1332-4A34-9F9C-AC1752737B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E2000F8-66C8-49FF-A336-3EA56A79B4F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82EEEAF-BC78-4ED0-B3F1-B6544B48BE0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81CD2EF-130F-4ABD-9F1A-161C354667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614152C-DC4C-4C82-A2F9-6FEB9A36B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B5F79E3-021D-441A-BFB3-1A3DD43AAD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54685A87-4417-4447-9FAC-992A45ACE8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849C60F-151E-49BA-902A-A624E726C84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8C33D441-B7BD-42DA-B78A-6287DEB095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A25BAEF-3FF8-415C-A28E-6C77F417F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82796DF4-6298-4202-8434-541E08990B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1A74FD2-BF6C-40DE-99CE-598E1A3C35C6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C079CC1-5204-478A-9F92-43CB8EAA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0C5A-E6E7-409B-82C8-5F94BF56936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32C7B9F-E4AF-4B43-B512-2E1E8352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58670B8-C8FF-44D6-A39B-04B5B116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9A224-A7CF-4A47-BAAF-2B870043CB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2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321F67C-06BF-46BF-BB5E-0FCD1D88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85A5-1945-4F76-A41F-CE492CCF064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7A23AC-C25C-4714-B75F-056441BC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E1D7BCC-CFC1-4B0E-BA3C-010878E5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2CDC-C3C8-4A19-A85A-F1AA012733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83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151007E-02D3-4F32-9D32-9D7B9706A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151C9-4AD2-48C9-8702-D14CD92BEB8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F2DE103-8A03-40F2-9656-31827973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1424544-8E0F-44A2-8216-B08C5D5D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C0AC8-DB0C-45B8-9304-0CF5FD2821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02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E0890BB-3450-4327-993F-602E0048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D308-DB90-4932-82F2-6EA3FCFF8F3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9B9D11C-6971-4B20-A418-B5CCB8E5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FC6E0B9-F268-4073-B6CF-7333F983A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BC437-3DFE-4F4F-87BB-456E2F162B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67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094B74E-C808-4E19-841F-054F6B9D9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B40FE-C495-4009-BF28-FAE0A9375E4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9BEA997-B82D-467A-AA81-6D2FDC8E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3BF943F-56AB-4450-921B-51AFF429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BE0F8-0537-43C0-989C-C9451DDAF2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078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0928C79-C7EC-47E1-805F-61727991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6DAC-7488-4EF2-8C05-379EE3035E2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DE5880E-C62A-468C-B10B-8AF120FC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03E5CFF-B1A9-48F2-8FAF-D7EBE605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5428-582A-4869-B298-DB7C896C2D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04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1E397106-882E-4A19-B2C3-1D84161C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3A47-203C-435D-A78B-A92008F7C97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E3D9636-C5B7-47E6-A5F5-C8283765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2C1C519B-F4D0-45B1-B6EE-C5AD02D4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4BDB4-94B3-46AA-8ABB-4F79EE06CE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508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3D68D92-EE83-4E36-B69C-60EB3702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9D4F-C3C6-48C6-8505-A0C1C0A3B6F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392EBD0-12B0-4E3D-8BE5-DA1F1C7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12A73BD-067E-4A28-898F-12D4D1780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C553B-8E8D-49E4-A8A0-AADBE6B4BE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705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6B343825-546D-4CC9-8801-B77F926A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E9CF-DF31-438C-A1FA-5D4E100A667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9D3796D-2DEB-4239-8BDD-80B149FB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F5649C8-B311-447B-A707-BA383A02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E2F8C-B48C-4329-9468-A66D9418FA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295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550FE9F-5742-4A57-9724-21A3EF815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5C73A-A7D1-4F48-A321-B48EECA9A14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576CF03-EF4A-4554-9FFA-50457B52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5022832-3C9D-41D4-8D94-A68EC93A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BA9AB-F154-498A-9EA5-329E1EC6E5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876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574E93C-D6C7-4F85-9130-5190AF4B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4B8C-A900-4F82-8888-E00EE125A0D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DE0EDA1-9907-4786-8047-22AECF24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147F34E-D50A-4E70-AB14-89FD9955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854FD-9E9A-44DC-AA2F-9DB98C22F1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435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579A0AE-256D-4143-BE66-8BC489A878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3F53691-EF9D-4B1B-B0B4-B3D4354C90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6D3438C-A7F1-4212-A0AF-D5CBCB09B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991779-E397-4D99-8C84-F42873CF019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08E166-14C1-4A14-AEB6-2ED411A60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10AB23E-A6D5-4D14-820A-249EF29CF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D4D6557-0678-4C55-BEF5-F4B66F75321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81439B55-D2C0-4AB6-83C9-B97F6B911FE9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C769F15-F0B8-4570-BABE-70C18B190F44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" name="上矢印 20">
            <a:extLst>
              <a:ext uri="{FF2B5EF4-FFF2-40B4-BE49-F238E27FC236}">
                <a16:creationId xmlns:a16="http://schemas.microsoft.com/office/drawing/2014/main" id="{C6CB3194-883C-4027-8F13-03EAA34AEF26}"/>
              </a:ext>
            </a:extLst>
          </p:cNvPr>
          <p:cNvSpPr/>
          <p:nvPr/>
        </p:nvSpPr>
        <p:spPr>
          <a:xfrm>
            <a:off x="3143250" y="1682750"/>
            <a:ext cx="2857500" cy="4244975"/>
          </a:xfrm>
          <a:prstGeom prst="up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上矢印 23">
            <a:extLst>
              <a:ext uri="{FF2B5EF4-FFF2-40B4-BE49-F238E27FC236}">
                <a16:creationId xmlns:a16="http://schemas.microsoft.com/office/drawing/2014/main" id="{40F98E53-4450-4776-8C7D-778C4476957D}"/>
              </a:ext>
            </a:extLst>
          </p:cNvPr>
          <p:cNvSpPr/>
          <p:nvPr/>
        </p:nvSpPr>
        <p:spPr>
          <a:xfrm flipV="1">
            <a:off x="6013450" y="1682750"/>
            <a:ext cx="2859088" cy="4244975"/>
          </a:xfrm>
          <a:prstGeom prst="up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B54D482-D5EA-4158-935C-88AFE3118DDB}"/>
              </a:ext>
            </a:extLst>
          </p:cNvPr>
          <p:cNvSpPr/>
          <p:nvPr/>
        </p:nvSpPr>
        <p:spPr>
          <a:xfrm>
            <a:off x="3143250" y="785813"/>
            <a:ext cx="2857500" cy="776287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メリット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0DF3AEC-F0C5-470D-B0F4-E371DBD0C04D}"/>
              </a:ext>
            </a:extLst>
          </p:cNvPr>
          <p:cNvSpPr/>
          <p:nvPr/>
        </p:nvSpPr>
        <p:spPr>
          <a:xfrm>
            <a:off x="6003925" y="785813"/>
            <a:ext cx="2857500" cy="7762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デメリット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1FDC26B-0971-4323-99F9-A3FEF48B3CC0}"/>
              </a:ext>
            </a:extLst>
          </p:cNvPr>
          <p:cNvSpPr/>
          <p:nvPr/>
        </p:nvSpPr>
        <p:spPr>
          <a:xfrm>
            <a:off x="285750" y="785813"/>
            <a:ext cx="2857500" cy="7762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項目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7583F4D-7EE7-4454-97E1-473F1B007AB5}"/>
              </a:ext>
            </a:extLst>
          </p:cNvPr>
          <p:cNvSpPr/>
          <p:nvPr/>
        </p:nvSpPr>
        <p:spPr>
          <a:xfrm>
            <a:off x="3143250" y="1571625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0B646B1-7699-4EFC-9A2D-E2CACBE60F79}"/>
              </a:ext>
            </a:extLst>
          </p:cNvPr>
          <p:cNvSpPr/>
          <p:nvPr/>
        </p:nvSpPr>
        <p:spPr>
          <a:xfrm>
            <a:off x="6003925" y="1571625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396C41F-370B-432D-A03D-C0DAED487CC1}"/>
              </a:ext>
            </a:extLst>
          </p:cNvPr>
          <p:cNvSpPr/>
          <p:nvPr/>
        </p:nvSpPr>
        <p:spPr>
          <a:xfrm>
            <a:off x="285750" y="1571625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施策</a:t>
            </a:r>
            <a:r>
              <a:rPr lang="en-US" altLang="ja-JP" sz="3200" dirty="0">
                <a:solidFill>
                  <a:schemeClr val="tx1"/>
                </a:solidFill>
              </a:rPr>
              <a:t>A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B157EE4-4C6C-42B3-AB20-4F239F4EB6F0}"/>
              </a:ext>
            </a:extLst>
          </p:cNvPr>
          <p:cNvSpPr/>
          <p:nvPr/>
        </p:nvSpPr>
        <p:spPr>
          <a:xfrm>
            <a:off x="3143250" y="3040063"/>
            <a:ext cx="2857500" cy="146843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77FFB64-3826-4531-83A7-6A82EACACF49}"/>
              </a:ext>
            </a:extLst>
          </p:cNvPr>
          <p:cNvSpPr/>
          <p:nvPr/>
        </p:nvSpPr>
        <p:spPr>
          <a:xfrm>
            <a:off x="6003925" y="3040063"/>
            <a:ext cx="2857500" cy="146843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18A3BAB-032E-4388-B515-A972E91E7CD8}"/>
              </a:ext>
            </a:extLst>
          </p:cNvPr>
          <p:cNvSpPr/>
          <p:nvPr/>
        </p:nvSpPr>
        <p:spPr>
          <a:xfrm>
            <a:off x="285750" y="3040063"/>
            <a:ext cx="2857500" cy="146843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施策</a:t>
            </a:r>
            <a:r>
              <a:rPr lang="en-US" altLang="ja-JP" sz="3200" dirty="0">
                <a:solidFill>
                  <a:schemeClr val="tx1"/>
                </a:solidFill>
              </a:rPr>
              <a:t>B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55B3782-6D3F-4040-B1FB-9E97917D956E}"/>
              </a:ext>
            </a:extLst>
          </p:cNvPr>
          <p:cNvSpPr/>
          <p:nvPr/>
        </p:nvSpPr>
        <p:spPr>
          <a:xfrm>
            <a:off x="3143250" y="4508500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1AE1998-0B20-4E25-B9CD-61C70C4D24A9}"/>
              </a:ext>
            </a:extLst>
          </p:cNvPr>
          <p:cNvSpPr/>
          <p:nvPr/>
        </p:nvSpPr>
        <p:spPr>
          <a:xfrm>
            <a:off x="6003925" y="4508500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347A723-3D09-4979-96E3-F53325A653A1}"/>
              </a:ext>
            </a:extLst>
          </p:cNvPr>
          <p:cNvSpPr/>
          <p:nvPr/>
        </p:nvSpPr>
        <p:spPr>
          <a:xfrm>
            <a:off x="285750" y="4508500"/>
            <a:ext cx="2857500" cy="146843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施策</a:t>
            </a:r>
            <a:r>
              <a:rPr lang="en-US" altLang="ja-JP" sz="3200" dirty="0">
                <a:solidFill>
                  <a:schemeClr val="tx1"/>
                </a:solidFill>
              </a:rPr>
              <a:t>C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066" name="テキスト ボックス 225">
            <a:extLst>
              <a:ext uri="{FF2B5EF4-FFF2-40B4-BE49-F238E27FC236}">
                <a16:creationId xmlns:a16="http://schemas.microsoft.com/office/drawing/2014/main" id="{58DB8F13-45EE-47A6-9685-E2B139EEF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5019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メリット・デメリット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3つの項目のメリット、デメリットを比較するテンプレートです。対比を強調したパターンです。企画書・提案書にご活用下さい。</dc:description>
  <cp:revision>9</cp:revision>
  <dcterms:created xsi:type="dcterms:W3CDTF">2009-02-20T09:16:29Z</dcterms:created>
  <dcterms:modified xsi:type="dcterms:W3CDTF">2021-08-07T09:49:02Z</dcterms:modified>
</cp:coreProperties>
</file>