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7" r:id="rId2"/>
  </p:sldIdLst>
  <p:sldSz cx="9144000" cy="6858000" type="screen4x3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77838" indent="-20638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57263" indent="-42863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436688" indent="-65088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914525" indent="-85725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33"/>
    <a:srgbClr val="FF9900"/>
    <a:srgbClr val="FF5050"/>
    <a:srgbClr val="FFCCFF"/>
    <a:srgbClr val="FFCCCC"/>
    <a:srgbClr val="FF7C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779" autoAdjust="0"/>
    <p:restoredTop sz="94660"/>
  </p:normalViewPr>
  <p:slideViewPr>
    <p:cSldViewPr>
      <p:cViewPr varScale="1">
        <p:scale>
          <a:sx n="81" d="100"/>
          <a:sy n="81" d="100"/>
        </p:scale>
        <p:origin x="1493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>
            <a:extLst>
              <a:ext uri="{FF2B5EF4-FFF2-40B4-BE49-F238E27FC236}">
                <a16:creationId xmlns:a16="http://schemas.microsoft.com/office/drawing/2014/main" id="{89B56ADA-5479-446D-A83A-BB98AFDDE6B5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>
            <a:extLst>
              <a:ext uri="{FF2B5EF4-FFF2-40B4-BE49-F238E27FC236}">
                <a16:creationId xmlns:a16="http://schemas.microsoft.com/office/drawing/2014/main" id="{76387875-AD6E-403D-ADDF-3FAB9DBE6D8E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D0FA6982-F4CF-4BC9-868E-90FBD61AA81B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4" name="スライド イメージ プレースホルダ 3">
            <a:extLst>
              <a:ext uri="{FF2B5EF4-FFF2-40B4-BE49-F238E27FC236}">
                <a16:creationId xmlns:a16="http://schemas.microsoft.com/office/drawing/2014/main" id="{000EBFA3-9603-44E0-A9C9-D15A8EE62A44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 4">
            <a:extLst>
              <a:ext uri="{FF2B5EF4-FFF2-40B4-BE49-F238E27FC236}">
                <a16:creationId xmlns:a16="http://schemas.microsoft.com/office/drawing/2014/main" id="{987BFDDB-08C7-444C-B411-65B04BD710A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 5">
            <a:extLst>
              <a:ext uri="{FF2B5EF4-FFF2-40B4-BE49-F238E27FC236}">
                <a16:creationId xmlns:a16="http://schemas.microsoft.com/office/drawing/2014/main" id="{AEBFAE3A-B9F0-4BFC-A48A-9C171C33B853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>
            <a:extLst>
              <a:ext uri="{FF2B5EF4-FFF2-40B4-BE49-F238E27FC236}">
                <a16:creationId xmlns:a16="http://schemas.microsoft.com/office/drawing/2014/main" id="{6844771B-B681-4C81-B61D-829538CF433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06683E2A-DF5F-4055-9039-871657FE78FE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1pPr>
    <a:lvl2pPr marL="477838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2pPr>
    <a:lvl3pPr marL="957263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3pPr>
    <a:lvl4pPr marL="1436688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4pPr>
    <a:lvl5pPr marL="1914525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5pPr>
    <a:lvl6pPr marL="2394539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6pPr>
    <a:lvl7pPr marL="2873447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7pPr>
    <a:lvl8pPr marL="3352355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8pPr>
    <a:lvl9pPr marL="3831263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スライド イメージ プレースホルダ 1">
            <a:extLst>
              <a:ext uri="{FF2B5EF4-FFF2-40B4-BE49-F238E27FC236}">
                <a16:creationId xmlns:a16="http://schemas.microsoft.com/office/drawing/2014/main" id="{7FD86DEF-83C4-4DF6-9D59-A305B4CA31D0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ノート プレースホルダ 2">
            <a:extLst>
              <a:ext uri="{FF2B5EF4-FFF2-40B4-BE49-F238E27FC236}">
                <a16:creationId xmlns:a16="http://schemas.microsoft.com/office/drawing/2014/main" id="{ED916FA1-C7AC-4E52-8D4A-12F0BC34E05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ja-JP" altLang="en-US"/>
          </a:p>
        </p:txBody>
      </p:sp>
      <p:sp>
        <p:nvSpPr>
          <p:cNvPr id="8196" name="スライド番号プレースホルダ 3">
            <a:extLst>
              <a:ext uri="{FF2B5EF4-FFF2-40B4-BE49-F238E27FC236}">
                <a16:creationId xmlns:a16="http://schemas.microsoft.com/office/drawing/2014/main" id="{DCD87784-CEAD-46CB-9198-FD969B903BE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A90BAE67-A4DD-4C39-91AC-DF59F8026591}" type="slidenum">
              <a:rPr lang="ja-JP" altLang="en-US">
                <a:latin typeface="Calibri" panose="020F0502020204030204" pitchFamily="34" charset="0"/>
              </a:rPr>
              <a:pPr eaLnBrk="1" hangingPunct="1"/>
              <a:t>1</a:t>
            </a:fld>
            <a:endParaRPr lang="ja-JP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789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578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367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156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3945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8734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3523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8312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FE44746C-9177-40D3-9C57-DFB03F4DEE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BA4F44-DEB6-495E-825E-8428858933F4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1F84DF11-CFEB-431B-9E29-0FEEF655B3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A3FEE801-1C00-40AB-9AE7-F3663ACE5E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A93DE19-4205-4097-A6D7-B5C422036F63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6320706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81F8D5B0-ED3A-4122-B5EB-F891CC2EE4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837B63-B761-434E-8086-3A1E6876FADA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2D564C8C-754C-4A56-AFA1-0CA435FAF1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8BDFA5E6-6E62-49A0-B00E-D4079EE491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A7A299B-48B8-4F9A-9200-2F75F0E3F0B3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2384712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FD312740-EA26-464A-A339-FB6524B522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DC4094-8033-4409-B7DB-63E4A636A9B5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90FE0AED-6CA4-47C4-A5E2-6A7E076A24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ED7B0556-6636-4BAA-B4EA-F838B25472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67CAE81-7C6E-42E9-BD19-32AA8D135863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5221751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B99BE98B-884B-465E-91FE-664AD90ECE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112A46-EB51-41C0-9472-F9DC0E8372A6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37E97200-3B11-4945-A16D-031D054EA3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4C21ADF8-6543-4F42-9DDE-9E44BA0427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69FC7A7-0EAD-49DA-B932-C6D8559238BC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519679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42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5"/>
            <a:ext cx="7772400" cy="1500187"/>
          </a:xfrm>
        </p:spPr>
        <p:txBody>
          <a:bodyPr anchor="b"/>
          <a:lstStyle>
            <a:lvl1pPr marL="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1pPr>
            <a:lvl2pPr marL="478908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5781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436724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 marL="1915631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lvl6pPr marL="2394539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6pPr>
            <a:lvl7pPr marL="2873447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7pPr>
            <a:lvl8pPr marL="3352355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8pPr>
            <a:lvl9pPr marL="3831263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2CA2CDB9-97D1-48FA-89AB-DFD2B06C29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3F2E97-5067-4DE9-8F3E-305C3CF87982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DDED98ED-76B7-4F47-8027-38C9981FCB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C24EF074-C701-4C8C-9258-A473C67DE8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9592FDD-73C7-4F6E-BF4D-9C2B68AF67BB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8108806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18F6A109-4A3B-4759-879D-7181B252DD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BCBF9B-56B9-431D-8924-6BE3396DF21D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141D8827-CA8B-4BF4-8B2A-E22666CF70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A050DDFD-3AB9-4841-8AFF-2BED6261D9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FFBCEFC-0138-481F-A8F6-B5ACD30DB972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8366482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8908" indent="0">
              <a:buNone/>
              <a:defRPr sz="2100" b="1"/>
            </a:lvl2pPr>
            <a:lvl3pPr marL="957816" indent="0">
              <a:buNone/>
              <a:defRPr sz="1900" b="1"/>
            </a:lvl3pPr>
            <a:lvl4pPr marL="1436724" indent="0">
              <a:buNone/>
              <a:defRPr sz="1600" b="1"/>
            </a:lvl4pPr>
            <a:lvl5pPr marL="1915631" indent="0">
              <a:buNone/>
              <a:defRPr sz="1600" b="1"/>
            </a:lvl5pPr>
            <a:lvl6pPr marL="2394539" indent="0">
              <a:buNone/>
              <a:defRPr sz="1600" b="1"/>
            </a:lvl6pPr>
            <a:lvl7pPr marL="2873447" indent="0">
              <a:buNone/>
              <a:defRPr sz="1600" b="1"/>
            </a:lvl7pPr>
            <a:lvl8pPr marL="3352355" indent="0">
              <a:buNone/>
              <a:defRPr sz="1600" b="1"/>
            </a:lvl8pPr>
            <a:lvl9pPr marL="3831263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8908" indent="0">
              <a:buNone/>
              <a:defRPr sz="2100" b="1"/>
            </a:lvl2pPr>
            <a:lvl3pPr marL="957816" indent="0">
              <a:buNone/>
              <a:defRPr sz="1900" b="1"/>
            </a:lvl3pPr>
            <a:lvl4pPr marL="1436724" indent="0">
              <a:buNone/>
              <a:defRPr sz="1600" b="1"/>
            </a:lvl4pPr>
            <a:lvl5pPr marL="1915631" indent="0">
              <a:buNone/>
              <a:defRPr sz="1600" b="1"/>
            </a:lvl5pPr>
            <a:lvl6pPr marL="2394539" indent="0">
              <a:buNone/>
              <a:defRPr sz="1600" b="1"/>
            </a:lvl6pPr>
            <a:lvl7pPr marL="2873447" indent="0">
              <a:buNone/>
              <a:defRPr sz="1600" b="1"/>
            </a:lvl7pPr>
            <a:lvl8pPr marL="3352355" indent="0">
              <a:buNone/>
              <a:defRPr sz="1600" b="1"/>
            </a:lvl8pPr>
            <a:lvl9pPr marL="3831263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3">
            <a:extLst>
              <a:ext uri="{FF2B5EF4-FFF2-40B4-BE49-F238E27FC236}">
                <a16:creationId xmlns:a16="http://schemas.microsoft.com/office/drawing/2014/main" id="{458E5E92-6351-4FEA-8338-B050006C50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3990A0-4412-42B6-8792-874EDF5BE618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8" name="フッター プレースホルダ 4">
            <a:extLst>
              <a:ext uri="{FF2B5EF4-FFF2-40B4-BE49-F238E27FC236}">
                <a16:creationId xmlns:a16="http://schemas.microsoft.com/office/drawing/2014/main" id="{00EE6ABB-F3FB-460D-94D5-3C8E3E0F76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スライド番号プレースホルダ 5">
            <a:extLst>
              <a:ext uri="{FF2B5EF4-FFF2-40B4-BE49-F238E27FC236}">
                <a16:creationId xmlns:a16="http://schemas.microsoft.com/office/drawing/2014/main" id="{28A2A5AB-DC98-432C-9E7D-1816CC9325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8D5FA06-9E55-4883-B9D1-3E7DC82A3A5C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1149357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3">
            <a:extLst>
              <a:ext uri="{FF2B5EF4-FFF2-40B4-BE49-F238E27FC236}">
                <a16:creationId xmlns:a16="http://schemas.microsoft.com/office/drawing/2014/main" id="{83C96558-8149-4EAD-A764-CC404022EE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69BCC5-D14C-4E61-B937-291A084CE76E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4" name="フッター プレースホルダ 4">
            <a:extLst>
              <a:ext uri="{FF2B5EF4-FFF2-40B4-BE49-F238E27FC236}">
                <a16:creationId xmlns:a16="http://schemas.microsoft.com/office/drawing/2014/main" id="{912E6AEC-DB84-4C1E-ABF4-0125170D38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5">
            <a:extLst>
              <a:ext uri="{FF2B5EF4-FFF2-40B4-BE49-F238E27FC236}">
                <a16:creationId xmlns:a16="http://schemas.microsoft.com/office/drawing/2014/main" id="{7B186022-C8CF-4994-9A7B-47FBB350F7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07570EC-24F6-4D1C-98B1-EA26FD6CD5EC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7338535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3">
            <a:extLst>
              <a:ext uri="{FF2B5EF4-FFF2-40B4-BE49-F238E27FC236}">
                <a16:creationId xmlns:a16="http://schemas.microsoft.com/office/drawing/2014/main" id="{87FCFD3E-34DD-4076-9A86-E82A1A13F6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72223A-5ADC-4293-8696-20BA35DBD829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3" name="フッター プレースホルダ 4">
            <a:extLst>
              <a:ext uri="{FF2B5EF4-FFF2-40B4-BE49-F238E27FC236}">
                <a16:creationId xmlns:a16="http://schemas.microsoft.com/office/drawing/2014/main" id="{74992F23-D65F-4668-A7B3-E15C74C323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スライド番号プレースホルダ 5">
            <a:extLst>
              <a:ext uri="{FF2B5EF4-FFF2-40B4-BE49-F238E27FC236}">
                <a16:creationId xmlns:a16="http://schemas.microsoft.com/office/drawing/2014/main" id="{35FA4735-19A0-4C7B-A55F-428A75382A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A6476A-688C-45AF-9285-7F09FE1B4CA0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5506520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1" y="273052"/>
            <a:ext cx="5111750" cy="5853113"/>
          </a:xfrm>
        </p:spPr>
        <p:txBody>
          <a:bodyPr/>
          <a:lstStyle>
            <a:lvl1pPr>
              <a:defRPr sz="3400"/>
            </a:lvl1pPr>
            <a:lvl2pPr>
              <a:defRPr sz="2900"/>
            </a:lvl2pPr>
            <a:lvl3pPr>
              <a:defRPr sz="25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1" y="1435102"/>
            <a:ext cx="3008313" cy="4691063"/>
          </a:xfrm>
        </p:spPr>
        <p:txBody>
          <a:bodyPr/>
          <a:lstStyle>
            <a:lvl1pPr marL="0" indent="0">
              <a:buNone/>
              <a:defRPr sz="1500"/>
            </a:lvl1pPr>
            <a:lvl2pPr marL="478908" indent="0">
              <a:buNone/>
              <a:defRPr sz="1300"/>
            </a:lvl2pPr>
            <a:lvl3pPr marL="957816" indent="0">
              <a:buNone/>
              <a:defRPr sz="1000"/>
            </a:lvl3pPr>
            <a:lvl4pPr marL="1436724" indent="0">
              <a:buNone/>
              <a:defRPr sz="1000"/>
            </a:lvl4pPr>
            <a:lvl5pPr marL="1915631" indent="0">
              <a:buNone/>
              <a:defRPr sz="1000"/>
            </a:lvl5pPr>
            <a:lvl6pPr marL="2394539" indent="0">
              <a:buNone/>
              <a:defRPr sz="1000"/>
            </a:lvl6pPr>
            <a:lvl7pPr marL="2873447" indent="0">
              <a:buNone/>
              <a:defRPr sz="1000"/>
            </a:lvl7pPr>
            <a:lvl8pPr marL="3352355" indent="0">
              <a:buNone/>
              <a:defRPr sz="1000"/>
            </a:lvl8pPr>
            <a:lvl9pPr marL="3831263" indent="0">
              <a:buNone/>
              <a:defRPr sz="10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41E82C8E-DD0D-411B-BA5B-1BA6C6421F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E8C0A5-933C-4A54-9C25-47CC5C01EECC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33620100-C3F8-49A3-9A0C-481E590775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86158FE3-A9AA-480A-9C39-5D3E7B9EF2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8D6780-8141-48F0-B4E5-3F90FE8B2D6D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2060287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400"/>
            </a:lvl1pPr>
            <a:lvl2pPr marL="478908" indent="0">
              <a:buNone/>
              <a:defRPr sz="2900"/>
            </a:lvl2pPr>
            <a:lvl3pPr marL="957816" indent="0">
              <a:buNone/>
              <a:defRPr sz="2500"/>
            </a:lvl3pPr>
            <a:lvl4pPr marL="1436724" indent="0">
              <a:buNone/>
              <a:defRPr sz="2100"/>
            </a:lvl4pPr>
            <a:lvl5pPr marL="1915631" indent="0">
              <a:buNone/>
              <a:defRPr sz="2100"/>
            </a:lvl5pPr>
            <a:lvl6pPr marL="2394539" indent="0">
              <a:buNone/>
              <a:defRPr sz="2100"/>
            </a:lvl6pPr>
            <a:lvl7pPr marL="2873447" indent="0">
              <a:buNone/>
              <a:defRPr sz="2100"/>
            </a:lvl7pPr>
            <a:lvl8pPr marL="3352355" indent="0">
              <a:buNone/>
              <a:defRPr sz="2100"/>
            </a:lvl8pPr>
            <a:lvl9pPr marL="3831263" indent="0">
              <a:buNone/>
              <a:defRPr sz="21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500"/>
            </a:lvl1pPr>
            <a:lvl2pPr marL="478908" indent="0">
              <a:buNone/>
              <a:defRPr sz="1300"/>
            </a:lvl2pPr>
            <a:lvl3pPr marL="957816" indent="0">
              <a:buNone/>
              <a:defRPr sz="1000"/>
            </a:lvl3pPr>
            <a:lvl4pPr marL="1436724" indent="0">
              <a:buNone/>
              <a:defRPr sz="1000"/>
            </a:lvl4pPr>
            <a:lvl5pPr marL="1915631" indent="0">
              <a:buNone/>
              <a:defRPr sz="1000"/>
            </a:lvl5pPr>
            <a:lvl6pPr marL="2394539" indent="0">
              <a:buNone/>
              <a:defRPr sz="1000"/>
            </a:lvl6pPr>
            <a:lvl7pPr marL="2873447" indent="0">
              <a:buNone/>
              <a:defRPr sz="1000"/>
            </a:lvl7pPr>
            <a:lvl8pPr marL="3352355" indent="0">
              <a:buNone/>
              <a:defRPr sz="1000"/>
            </a:lvl8pPr>
            <a:lvl9pPr marL="3831263" indent="0">
              <a:buNone/>
              <a:defRPr sz="10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7D406212-B7C8-4159-BC7C-0FF071CEAD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9A1A86-A60F-4F7A-BC6D-422A1C3C4B5D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FC588347-98D4-48C8-91E4-D932752269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888C8882-611D-4185-B610-0A98D329D6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3CF8E3C-2266-4C8F-B1A6-F4DA2178F191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5497507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>
            <a:extLst>
              <a:ext uri="{FF2B5EF4-FFF2-40B4-BE49-F238E27FC236}">
                <a16:creationId xmlns:a16="http://schemas.microsoft.com/office/drawing/2014/main" id="{C59BEE3B-704C-49CB-B940-33CADB132EF6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5782" tIns="47891" rIns="95782" bIns="47891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テキスト プレースホルダ 2">
            <a:extLst>
              <a:ext uri="{FF2B5EF4-FFF2-40B4-BE49-F238E27FC236}">
                <a16:creationId xmlns:a16="http://schemas.microsoft.com/office/drawing/2014/main" id="{EB6321C4-3373-4A1F-9573-D3E31A4370E4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5782" tIns="47891" rIns="95782" bIns="4789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089C3B61-A5D7-4360-BFA8-9BEDBB196D3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5782" tIns="47891" rIns="95782" bIns="47891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3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F171F4F3-DAA2-4232-8A1A-A5B6F3A9302E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17D6B44D-D229-466F-B30F-B1274DD353C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5782" tIns="47891" rIns="95782" bIns="47891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3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5A4FA680-A417-48DA-B191-5EB846CD335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5782" tIns="47891" rIns="95782" bIns="47891" numCol="1" anchor="ctr" anchorCtr="0" compatLnSpc="1">
            <a:prstTxWarp prst="textNoShape">
              <a:avLst/>
            </a:prstTxWarp>
          </a:bodyPr>
          <a:lstStyle>
            <a:lvl1pPr algn="r">
              <a:defRPr sz="13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E96D451F-4148-4CA1-8683-183D2C40411A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6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5pPr>
      <a:lvl6pPr marL="478908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6pPr>
      <a:lvl7pPr marL="957816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7pPr>
      <a:lvl8pPr marL="1436724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8pPr>
      <a:lvl9pPr marL="1915631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9pPr>
    </p:titleStyle>
    <p:bodyStyle>
      <a:lvl1pPr marL="358775" indent="-35877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400" kern="1200">
          <a:solidFill>
            <a:schemeClr val="tx1"/>
          </a:solidFill>
          <a:latin typeface="+mn-lt"/>
          <a:ea typeface="+mn-ea"/>
          <a:cs typeface="+mn-cs"/>
        </a:defRPr>
      </a:lvl1pPr>
      <a:lvl2pPr marL="777875" indent="-2984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196975" indent="-2381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674813" indent="-2381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154238" indent="-2381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33993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12901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591809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070717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78908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57816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436724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915631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394539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873447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352355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831263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正方形/長方形 214">
            <a:extLst>
              <a:ext uri="{FF2B5EF4-FFF2-40B4-BE49-F238E27FC236}">
                <a16:creationId xmlns:a16="http://schemas.microsoft.com/office/drawing/2014/main" id="{A8922AAB-75A8-4406-8409-A8FE8EE88398}"/>
              </a:ext>
            </a:extLst>
          </p:cNvPr>
          <p:cNvSpPr/>
          <p:nvPr/>
        </p:nvSpPr>
        <p:spPr>
          <a:xfrm>
            <a:off x="0" y="6357938"/>
            <a:ext cx="9144000" cy="500062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5782" tIns="47891" rIns="95782" bIns="4789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216" name="正方形/長方形 215">
            <a:extLst>
              <a:ext uri="{FF2B5EF4-FFF2-40B4-BE49-F238E27FC236}">
                <a16:creationId xmlns:a16="http://schemas.microsoft.com/office/drawing/2014/main" id="{A5F45082-6FD3-4687-8BA3-D51E0A2175C4}"/>
              </a:ext>
            </a:extLst>
          </p:cNvPr>
          <p:cNvSpPr/>
          <p:nvPr/>
        </p:nvSpPr>
        <p:spPr>
          <a:xfrm>
            <a:off x="0" y="469900"/>
            <a:ext cx="9144000" cy="4603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5782" tIns="47891" rIns="95782" bIns="4789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grpSp>
        <p:nvGrpSpPr>
          <p:cNvPr id="2052" name="グループ化 21">
            <a:extLst>
              <a:ext uri="{FF2B5EF4-FFF2-40B4-BE49-F238E27FC236}">
                <a16:creationId xmlns:a16="http://schemas.microsoft.com/office/drawing/2014/main" id="{F25DAD34-AE34-4304-A971-D524B0954F42}"/>
              </a:ext>
            </a:extLst>
          </p:cNvPr>
          <p:cNvGrpSpPr>
            <a:grpSpLocks/>
          </p:cNvGrpSpPr>
          <p:nvPr/>
        </p:nvGrpSpPr>
        <p:grpSpPr bwMode="auto">
          <a:xfrm>
            <a:off x="500063" y="788988"/>
            <a:ext cx="8170862" cy="4324350"/>
            <a:chOff x="500034" y="1231268"/>
            <a:chExt cx="8171228" cy="3949588"/>
          </a:xfrm>
        </p:grpSpPr>
        <p:sp>
          <p:nvSpPr>
            <p:cNvPr id="21" name="上矢印 20">
              <a:extLst>
                <a:ext uri="{FF2B5EF4-FFF2-40B4-BE49-F238E27FC236}">
                  <a16:creationId xmlns:a16="http://schemas.microsoft.com/office/drawing/2014/main" id="{B3BACBE9-5201-4CF0-8140-F01105279A67}"/>
                </a:ext>
              </a:extLst>
            </p:cNvPr>
            <p:cNvSpPr/>
            <p:nvPr/>
          </p:nvSpPr>
          <p:spPr>
            <a:xfrm>
              <a:off x="500034" y="1953329"/>
              <a:ext cx="3900662" cy="3227527"/>
            </a:xfrm>
            <a:prstGeom prst="upArrow">
              <a:avLst/>
            </a:prstGeom>
            <a:gradFill flip="none" rotWithShape="1">
              <a:gsLst>
                <a:gs pos="0">
                  <a:srgbClr val="FF0000">
                    <a:tint val="66000"/>
                    <a:satMod val="160000"/>
                  </a:srgbClr>
                </a:gs>
                <a:gs pos="50000">
                  <a:srgbClr val="FF0000">
                    <a:tint val="44500"/>
                    <a:satMod val="160000"/>
                  </a:srgbClr>
                </a:gs>
                <a:gs pos="100000">
                  <a:srgbClr val="FF0000">
                    <a:tint val="23500"/>
                    <a:satMod val="160000"/>
                  </a:srgbClr>
                </a:gs>
              </a:gsLst>
              <a:lin ang="135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ja-JP" altLang="en-US"/>
            </a:p>
          </p:txBody>
        </p:sp>
        <p:sp>
          <p:nvSpPr>
            <p:cNvPr id="24" name="上矢印 23">
              <a:extLst>
                <a:ext uri="{FF2B5EF4-FFF2-40B4-BE49-F238E27FC236}">
                  <a16:creationId xmlns:a16="http://schemas.microsoft.com/office/drawing/2014/main" id="{5D4A4534-9625-4205-B2A8-22D1D48C5B1E}"/>
                </a:ext>
              </a:extLst>
            </p:cNvPr>
            <p:cNvSpPr/>
            <p:nvPr/>
          </p:nvSpPr>
          <p:spPr>
            <a:xfrm flipV="1">
              <a:off x="4770600" y="1953329"/>
              <a:ext cx="3900662" cy="3227527"/>
            </a:xfrm>
            <a:prstGeom prst="upArrow">
              <a:avLst/>
            </a:prstGeom>
            <a:gradFill flip="none" rotWithShape="1">
              <a:gsLst>
                <a:gs pos="0">
                  <a:schemeClr val="accent1">
                    <a:tint val="66000"/>
                    <a:satMod val="160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81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ja-JP" altLang="en-US" dirty="0"/>
            </a:p>
          </p:txBody>
        </p:sp>
        <p:sp>
          <p:nvSpPr>
            <p:cNvPr id="25" name="正方形/長方形 24">
              <a:extLst>
                <a:ext uri="{FF2B5EF4-FFF2-40B4-BE49-F238E27FC236}">
                  <a16:creationId xmlns:a16="http://schemas.microsoft.com/office/drawing/2014/main" id="{DC8DC0D3-08BE-43B6-BB7D-3008E47502FD}"/>
                </a:ext>
              </a:extLst>
            </p:cNvPr>
            <p:cNvSpPr/>
            <p:nvPr/>
          </p:nvSpPr>
          <p:spPr>
            <a:xfrm>
              <a:off x="500034" y="1846035"/>
              <a:ext cx="3900662" cy="3314522"/>
            </a:xfrm>
            <a:prstGeom prst="rect">
              <a:avLst/>
            </a:prstGeom>
            <a:noFill/>
            <a:ln w="31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>
              <a:normAutofit/>
            </a:bodyPr>
            <a:lstStyle/>
            <a:p>
              <a:pPr>
                <a:defRPr/>
              </a:pPr>
              <a:r>
                <a:rPr lang="ja-JP" altLang="en-US" sz="3200" dirty="0">
                  <a:solidFill>
                    <a:schemeClr val="tx1"/>
                  </a:solidFill>
                </a:rPr>
                <a:t>ここに入力</a:t>
              </a:r>
            </a:p>
          </p:txBody>
        </p:sp>
        <p:sp>
          <p:nvSpPr>
            <p:cNvPr id="26" name="正方形/長方形 25">
              <a:extLst>
                <a:ext uri="{FF2B5EF4-FFF2-40B4-BE49-F238E27FC236}">
                  <a16:creationId xmlns:a16="http://schemas.microsoft.com/office/drawing/2014/main" id="{EA9DE628-92F8-4A52-9675-3F96CBD252B8}"/>
                </a:ext>
              </a:extLst>
            </p:cNvPr>
            <p:cNvSpPr/>
            <p:nvPr/>
          </p:nvSpPr>
          <p:spPr>
            <a:xfrm>
              <a:off x="4756312" y="1846035"/>
              <a:ext cx="3900663" cy="3314522"/>
            </a:xfrm>
            <a:prstGeom prst="rect">
              <a:avLst/>
            </a:prstGeom>
            <a:noFill/>
            <a:ln w="3175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>
              <a:normAutofit/>
            </a:bodyPr>
            <a:lstStyle/>
            <a:p>
              <a:pPr>
                <a:defRPr/>
              </a:pPr>
              <a:r>
                <a:rPr lang="ja-JP" altLang="en-US" sz="3200" dirty="0">
                  <a:solidFill>
                    <a:schemeClr val="tx1"/>
                  </a:solidFill>
                </a:rPr>
                <a:t>ここに入力</a:t>
              </a:r>
            </a:p>
          </p:txBody>
        </p:sp>
        <p:sp>
          <p:nvSpPr>
            <p:cNvPr id="28" name="正方形/長方形 27">
              <a:extLst>
                <a:ext uri="{FF2B5EF4-FFF2-40B4-BE49-F238E27FC236}">
                  <a16:creationId xmlns:a16="http://schemas.microsoft.com/office/drawing/2014/main" id="{2647BF14-EFF2-4341-83A5-A60B5B3A4181}"/>
                </a:ext>
              </a:extLst>
            </p:cNvPr>
            <p:cNvSpPr/>
            <p:nvPr/>
          </p:nvSpPr>
          <p:spPr>
            <a:xfrm>
              <a:off x="500034" y="1231268"/>
              <a:ext cx="3900662" cy="606067"/>
            </a:xfrm>
            <a:prstGeom prst="rect">
              <a:avLst/>
            </a:prstGeom>
            <a:solidFill>
              <a:srgbClr val="FF0000"/>
            </a:solidFill>
            <a:ln w="31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>
              <a:normAutofit/>
            </a:bodyPr>
            <a:lstStyle/>
            <a:p>
              <a:pPr algn="ctr">
                <a:defRPr/>
              </a:pPr>
              <a:r>
                <a:rPr lang="ja-JP" altLang="en-US" sz="3200" dirty="0">
                  <a:solidFill>
                    <a:schemeClr val="bg1"/>
                  </a:solidFill>
                </a:rPr>
                <a:t>メリット</a:t>
              </a:r>
            </a:p>
          </p:txBody>
        </p:sp>
        <p:sp>
          <p:nvSpPr>
            <p:cNvPr id="29" name="正方形/長方形 28">
              <a:extLst>
                <a:ext uri="{FF2B5EF4-FFF2-40B4-BE49-F238E27FC236}">
                  <a16:creationId xmlns:a16="http://schemas.microsoft.com/office/drawing/2014/main" id="{6AC2727E-B3A4-4C86-98AA-B6AB3675950F}"/>
                </a:ext>
              </a:extLst>
            </p:cNvPr>
            <p:cNvSpPr/>
            <p:nvPr/>
          </p:nvSpPr>
          <p:spPr>
            <a:xfrm>
              <a:off x="4756312" y="1231268"/>
              <a:ext cx="3900663" cy="606067"/>
            </a:xfrm>
            <a:prstGeom prst="rect">
              <a:avLst/>
            </a:prstGeom>
            <a:solidFill>
              <a:schemeClr val="tx2">
                <a:lumMod val="60000"/>
                <a:lumOff val="40000"/>
              </a:schemeClr>
            </a:solidFill>
            <a:ln w="3175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>
              <a:normAutofit/>
            </a:bodyPr>
            <a:lstStyle/>
            <a:p>
              <a:pPr algn="ctr">
                <a:defRPr/>
              </a:pPr>
              <a:r>
                <a:rPr lang="ja-JP" altLang="en-US" sz="3200" dirty="0">
                  <a:solidFill>
                    <a:schemeClr val="bg1"/>
                  </a:solidFill>
                </a:rPr>
                <a:t>デメリット</a:t>
              </a:r>
            </a:p>
          </p:txBody>
        </p:sp>
      </p:grpSp>
      <p:sp>
        <p:nvSpPr>
          <p:cNvPr id="20" name="正方形/長方形 19">
            <a:extLst>
              <a:ext uri="{FF2B5EF4-FFF2-40B4-BE49-F238E27FC236}">
                <a16:creationId xmlns:a16="http://schemas.microsoft.com/office/drawing/2014/main" id="{7B8C3DEC-F795-428D-A40E-EACED550AB37}"/>
              </a:ext>
            </a:extLst>
          </p:cNvPr>
          <p:cNvSpPr/>
          <p:nvPr/>
        </p:nvSpPr>
        <p:spPr>
          <a:xfrm>
            <a:off x="500063" y="5286375"/>
            <a:ext cx="8143875" cy="898525"/>
          </a:xfrm>
          <a:prstGeom prst="rect">
            <a:avLst/>
          </a:prstGeom>
          <a:noFill/>
          <a:ln w="31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/>
          </a:bodyPr>
          <a:lstStyle/>
          <a:p>
            <a:pPr>
              <a:defRPr/>
            </a:pPr>
            <a:r>
              <a:rPr lang="ja-JP" altLang="en-US" sz="3200" dirty="0">
                <a:solidFill>
                  <a:schemeClr val="tx1"/>
                </a:solidFill>
              </a:rPr>
              <a:t>コメント欄</a:t>
            </a:r>
          </a:p>
        </p:txBody>
      </p:sp>
      <p:sp>
        <p:nvSpPr>
          <p:cNvPr id="2054" name="テキスト ボックス 225">
            <a:extLst>
              <a:ext uri="{FF2B5EF4-FFF2-40B4-BE49-F238E27FC236}">
                <a16:creationId xmlns:a16="http://schemas.microsoft.com/office/drawing/2014/main" id="{3B21E5B0-4127-461E-A463-137F2EBEF0D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7188" y="44450"/>
            <a:ext cx="2501900" cy="481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5782" tIns="47891" rIns="95782" bIns="47891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ja-JP" altLang="en-US" sz="2500" b="1">
                <a:latin typeface="Calibri" panose="020F0502020204030204" pitchFamily="34" charset="0"/>
              </a:rPr>
              <a:t>メリット・デメリット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235</TotalTime>
  <Words>13</Words>
  <Application>Microsoft Office PowerPoint</Application>
  <PresentationFormat>画面に合わせる (4:3)</PresentationFormat>
  <Paragraphs>7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Arial</vt:lpstr>
      <vt:lpstr>ＭＳ Ｐゴシック</vt:lpstr>
      <vt:lpstr>Calibri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description>対比を強調した、メリット・デメリットをを比較するテンプレートです。企画書・提案書にご活用下さい。</dc:description>
  <cp:revision>9</cp:revision>
  <dcterms:created xsi:type="dcterms:W3CDTF">2009-02-20T09:16:29Z</dcterms:created>
  <dcterms:modified xsi:type="dcterms:W3CDTF">2021-08-07T09:48:19Z</dcterms:modified>
</cp:coreProperties>
</file>