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CDC25F3-CDCE-4D6D-9D56-E5A11CAA26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A529266-F358-4A32-B4DE-4F1DE9B3E41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F18D43A-27DF-4F81-A685-C247AE6F0A0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703FB1F-A31D-43D1-A5CA-AC005CD77B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78BE481-8F1C-465C-9046-8A89F68E7F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FB94301-B5B1-4B72-8383-2BFFCA2B62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C55D71D-85A8-4EFE-8527-81457D7C78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183B576-AE33-44C0-9EA1-14EF3B490A6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8085A29-B66A-4B76-B1F2-FC746560AA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7DEC735-AEB2-465D-8BD4-5A4A57BB84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887A9B6-E49B-45B4-B49B-F2EFCDEF7F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474E47B-B849-405F-9EBF-E629051A3AF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D27AE-CAD9-41EB-BB24-78C439E20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E6981-C8AD-4FCA-B7E2-96F0A53A070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458126-7DCD-4607-9DF0-EB524E991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79E7F9-0460-4D44-BFD1-3E52BF23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088E3-4E64-4158-87F3-45A3C63217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963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D07EA20-C0F5-4633-964A-7DAEADBD5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432D6-DBFF-4B70-8524-2B4C02262CD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07E52B-DACC-474E-AD00-1CDF864F4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B355FA7-4D6F-43D2-9B25-B07FB1BE3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484F0-CCBC-47CC-ACBA-915282E615A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857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38A6D9C-6B7D-4B08-BACF-0781BC636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0D3BF-4F9A-4200-91E9-B8B892F0F61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090238E-1A98-4126-A884-7E0D6DBE1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BB90CEE-002E-4D4E-ACD1-A4CCC6552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6FE47-3D00-47D5-895A-1DB9C5B175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617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B44B36-78FB-48A9-BD77-417CD7052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D7488-CA67-44F1-9277-7B5DC737537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DCC4961-DA9F-4850-A4D9-9C7625355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79373A-44F9-4C26-AD2C-C606B29C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5F876-2A0B-46C9-A965-770747F2C9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0638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ABD4C5A-B815-41AA-AC15-0F07877C5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2C4FC-99E6-47FB-8466-258ECCBCDD0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21F3EBB-563C-4B38-860C-5B3122D8A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9D388F8-599A-4F23-A45E-B59B1B4ED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2E896-1D60-4C97-9F27-A394901E1B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987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9A1225F-4798-4EB9-BFB6-78A45DDF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98827-D16B-4BE6-B4BC-CBE3ABD3C3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47CEC10-0EA0-4FA1-ADFB-754EFA9B8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EB452BC-2F65-4A92-A01F-89A307C7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C7F73-22F9-455C-B1D7-299857F296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269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DFB55B9-34C0-4399-87A4-EB3E30FCE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3CD5C-F6B7-4672-B026-605F26B052D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4E71B2A-8145-4D3B-8F94-8F7F9DC69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3D1405A-A651-4EC4-941E-6A9FAC01E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4A0CB-4C4D-4190-AED0-7F0F87F89C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5559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D9928A9-77A2-4F42-B144-C769DF0FB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2AB8A-5B05-409D-A6E8-8EC42ED0D78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D18F239-B13F-4601-A659-86BC7D360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9EB3722-1912-4771-8018-03D93FBD1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FE509-D57B-4CF3-92FA-63417018A8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1004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799F717-6326-45C2-8D37-58FA6C5DA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7C3ED-E6F0-490F-B0F3-8A51CC4BD89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1974690-42B6-49BB-88AF-D8FFC26C4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90507C4-263E-4D0E-951C-88695959F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B5D17-70A9-4103-818F-B761CD8F1A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8034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AA9113F-2F6C-497D-822A-70648E0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3C1C-1FEC-40E1-B2D7-1F4B120A658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48D772B-4094-4240-A1B3-130B6ADA3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48B8B50-4F0A-49CE-ADC6-2AC4A8E3E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7C396-69D0-4F0F-A3CD-506A1392A0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349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1A2D3DE-8E69-47F5-BBE0-D513DA7F9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AAD7E-BF4F-4F48-B018-726CA369094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EC2485C-C578-4649-9640-D4BCF25C3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A3ADA33-15C5-4235-8367-0946BE6C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01641-900B-4434-80F6-6DD32B50F5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889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86C32C0-744B-4284-A222-7D74AE9782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F3BD52E-2564-4DA2-863E-0A337E616C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1B0482C-0144-4925-B0D3-9936ACCD4B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253470F-C8E2-4F7E-A82E-21278E3BBA0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40016B8-612A-4D4D-935B-A80C2DC80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E49C8A-E53C-43D2-A109-67CEEFE79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EEB5EFE-182C-482C-B6BB-8BF414DDB71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8D9C57A-3824-476A-9173-B6C02C817CF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5DF569CD-88FA-4E1F-86F2-81299A393E6D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5" name="AutoShape 23">
            <a:extLst>
              <a:ext uri="{FF2B5EF4-FFF2-40B4-BE49-F238E27FC236}">
                <a16:creationId xmlns:a16="http://schemas.microsoft.com/office/drawing/2014/main" id="{AA9C86D7-0E0C-4F8C-94DD-0618CA52B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4">
            <a:extLst>
              <a:ext uri="{FF2B5EF4-FFF2-40B4-BE49-F238E27FC236}">
                <a16:creationId xmlns:a16="http://schemas.microsoft.com/office/drawing/2014/main" id="{9B6C0BF0-8D9E-4882-8C93-746A8C897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669925"/>
            <a:ext cx="2500313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デメリット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0" name="AutoShape 23">
            <a:extLst>
              <a:ext uri="{FF2B5EF4-FFF2-40B4-BE49-F238E27FC236}">
                <a16:creationId xmlns:a16="http://schemas.microsoft.com/office/drawing/2014/main" id="{1C23DF89-3BBE-4D87-A8E4-A4D9DFE72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項目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26485D0D-616B-4EDF-ABB8-C680A78E3CD9}"/>
              </a:ext>
            </a:extLst>
          </p:cNvPr>
          <p:cNvCxnSpPr/>
          <p:nvPr/>
        </p:nvCxnSpPr>
        <p:spPr>
          <a:xfrm rot="10800000" flipH="1">
            <a:off x="485775" y="1557338"/>
            <a:ext cx="8123238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AutoShape 18">
            <a:extLst>
              <a:ext uri="{FF2B5EF4-FFF2-40B4-BE49-F238E27FC236}">
                <a16:creationId xmlns:a16="http://schemas.microsoft.com/office/drawing/2014/main" id="{8DC675AF-6257-4204-A70D-740E60E45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35125"/>
            <a:ext cx="2500313" cy="1433513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A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F3D35256-71C4-4014-AD9D-988B6D60D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35125"/>
            <a:ext cx="2501900" cy="1433513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69FE2AB6-41BF-4B8D-BDB7-1A955131F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35125"/>
            <a:ext cx="2500313" cy="1433513"/>
          </a:xfrm>
          <a:prstGeom prst="roundRect">
            <a:avLst>
              <a:gd name="adj" fmla="val 3306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7" name="AutoShape 18">
            <a:extLst>
              <a:ext uri="{FF2B5EF4-FFF2-40B4-BE49-F238E27FC236}">
                <a16:creationId xmlns:a16="http://schemas.microsoft.com/office/drawing/2014/main" id="{A358CD73-0A8C-44D5-9982-BEB8F82B6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3238500"/>
            <a:ext cx="2500312" cy="1433513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B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8" name="AutoShape 23">
            <a:extLst>
              <a:ext uri="{FF2B5EF4-FFF2-40B4-BE49-F238E27FC236}">
                <a16:creationId xmlns:a16="http://schemas.microsoft.com/office/drawing/2014/main" id="{D8B9F9C8-C3B4-4F20-9665-5E07D5837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3238500"/>
            <a:ext cx="2501900" cy="1433513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9" name="AutoShape 24">
            <a:extLst>
              <a:ext uri="{FF2B5EF4-FFF2-40B4-BE49-F238E27FC236}">
                <a16:creationId xmlns:a16="http://schemas.microsoft.com/office/drawing/2014/main" id="{20B44EC2-0B87-48EE-BADE-7381E3283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3238500"/>
            <a:ext cx="2500312" cy="1433513"/>
          </a:xfrm>
          <a:prstGeom prst="roundRect">
            <a:avLst>
              <a:gd name="adj" fmla="val 3306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FC7792C6-285D-4F33-A39C-0A48A6EF39EB}"/>
              </a:ext>
            </a:extLst>
          </p:cNvPr>
          <p:cNvCxnSpPr/>
          <p:nvPr/>
        </p:nvCxnSpPr>
        <p:spPr>
          <a:xfrm rot="10800000" flipH="1">
            <a:off x="500063" y="3141663"/>
            <a:ext cx="8123237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utoShape 18">
            <a:extLst>
              <a:ext uri="{FF2B5EF4-FFF2-40B4-BE49-F238E27FC236}">
                <a16:creationId xmlns:a16="http://schemas.microsoft.com/office/drawing/2014/main" id="{8D9941EA-1B49-4B00-AE67-4603112F9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852988"/>
            <a:ext cx="2500312" cy="1433512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C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26" name="AutoShape 23">
            <a:extLst>
              <a:ext uri="{FF2B5EF4-FFF2-40B4-BE49-F238E27FC236}">
                <a16:creationId xmlns:a16="http://schemas.microsoft.com/office/drawing/2014/main" id="{1A99D944-5A93-482F-A2EC-2AB6797F4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4852988"/>
            <a:ext cx="2501900" cy="1433512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27" name="AutoShape 24">
            <a:extLst>
              <a:ext uri="{FF2B5EF4-FFF2-40B4-BE49-F238E27FC236}">
                <a16:creationId xmlns:a16="http://schemas.microsoft.com/office/drawing/2014/main" id="{2EEF0EAF-5267-45E3-A985-E4B4F9937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4852988"/>
            <a:ext cx="2500312" cy="1433512"/>
          </a:xfrm>
          <a:prstGeom prst="roundRect">
            <a:avLst>
              <a:gd name="adj" fmla="val 3306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2E96E6DE-7942-4339-8152-82488D95077F}"/>
              </a:ext>
            </a:extLst>
          </p:cNvPr>
          <p:cNvCxnSpPr/>
          <p:nvPr/>
        </p:nvCxnSpPr>
        <p:spPr>
          <a:xfrm rot="10800000" flipH="1">
            <a:off x="500063" y="4757738"/>
            <a:ext cx="81232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7" name="テキスト ボックス 225">
            <a:extLst>
              <a:ext uri="{FF2B5EF4-FFF2-40B4-BE49-F238E27FC236}">
                <a16:creationId xmlns:a16="http://schemas.microsoft.com/office/drawing/2014/main" id="{183BF2EB-F297-43BF-B244-7D5DFC6E8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31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3つの項目のメリット、デメリットを比較するテンプレートです。対比を強調したパターンです。企画書・提案書にご活用下さい。</dc:description>
  <cp:revision>10</cp:revision>
  <dcterms:created xsi:type="dcterms:W3CDTF">2009-02-20T09:16:29Z</dcterms:created>
  <dcterms:modified xsi:type="dcterms:W3CDTF">2021-08-07T09:47:07Z</dcterms:modified>
</cp:coreProperties>
</file>