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77838" indent="-20638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57263" indent="-42863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436688" indent="-65088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914525" indent="-85725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33"/>
    <a:srgbClr val="FF9900"/>
    <a:srgbClr val="FF5050"/>
    <a:srgbClr val="FFCCFF"/>
    <a:srgbClr val="FFCCCC"/>
    <a:srgbClr val="FF7C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79" autoAdjust="0"/>
    <p:restoredTop sz="94660"/>
  </p:normalViewPr>
  <p:slideViewPr>
    <p:cSldViewPr>
      <p:cViewPr varScale="1">
        <p:scale>
          <a:sx n="81" d="100"/>
          <a:sy n="81" d="100"/>
        </p:scale>
        <p:origin x="1493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>
            <a:extLst>
              <a:ext uri="{FF2B5EF4-FFF2-40B4-BE49-F238E27FC236}">
                <a16:creationId xmlns:a16="http://schemas.microsoft.com/office/drawing/2014/main" id="{352D3E8A-F304-4331-8766-BA9FA6D3FFE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>
            <a:extLst>
              <a:ext uri="{FF2B5EF4-FFF2-40B4-BE49-F238E27FC236}">
                <a16:creationId xmlns:a16="http://schemas.microsoft.com/office/drawing/2014/main" id="{4F80BC5E-CD58-4590-97C5-B6ECD529012F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A1E2D525-8EC7-4E07-90C5-7EAD737C573D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4" name="スライド イメージ プレースホルダ 3">
            <a:extLst>
              <a:ext uri="{FF2B5EF4-FFF2-40B4-BE49-F238E27FC236}">
                <a16:creationId xmlns:a16="http://schemas.microsoft.com/office/drawing/2014/main" id="{B1058C1C-9765-41BB-AD45-532F24F253B5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 4">
            <a:extLst>
              <a:ext uri="{FF2B5EF4-FFF2-40B4-BE49-F238E27FC236}">
                <a16:creationId xmlns:a16="http://schemas.microsoft.com/office/drawing/2014/main" id="{7234896B-8439-49A3-A832-B0E4FD0E893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 5">
            <a:extLst>
              <a:ext uri="{FF2B5EF4-FFF2-40B4-BE49-F238E27FC236}">
                <a16:creationId xmlns:a16="http://schemas.microsoft.com/office/drawing/2014/main" id="{663E1D89-1398-497E-936E-CF0C81FBF35B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>
            <a:extLst>
              <a:ext uri="{FF2B5EF4-FFF2-40B4-BE49-F238E27FC236}">
                <a16:creationId xmlns:a16="http://schemas.microsoft.com/office/drawing/2014/main" id="{923DC8D5-4C07-45B0-95E0-0660CDF78AD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604ACFBE-F797-4E2D-AD94-493B3AAC9E17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+mn-cs"/>
      </a:defRPr>
    </a:lvl1pPr>
    <a:lvl2pPr marL="477838" algn="l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+mn-cs"/>
      </a:defRPr>
    </a:lvl2pPr>
    <a:lvl3pPr marL="957263" algn="l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+mn-cs"/>
      </a:defRPr>
    </a:lvl3pPr>
    <a:lvl4pPr marL="1436688" algn="l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+mn-cs"/>
      </a:defRPr>
    </a:lvl4pPr>
    <a:lvl5pPr marL="1914525" algn="l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+mn-cs"/>
      </a:defRPr>
    </a:lvl5pPr>
    <a:lvl6pPr marL="2394539" algn="l" defTabSz="957816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6pPr>
    <a:lvl7pPr marL="2873447" algn="l" defTabSz="957816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7pPr>
    <a:lvl8pPr marL="3352355" algn="l" defTabSz="957816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8pPr>
    <a:lvl9pPr marL="3831263" algn="l" defTabSz="957816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スライド イメージ プレースホルダ 1">
            <a:extLst>
              <a:ext uri="{FF2B5EF4-FFF2-40B4-BE49-F238E27FC236}">
                <a16:creationId xmlns:a16="http://schemas.microsoft.com/office/drawing/2014/main" id="{52A056F0-A404-4B75-82A0-841179EFD9C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ノート プレースホルダ 2">
            <a:extLst>
              <a:ext uri="{FF2B5EF4-FFF2-40B4-BE49-F238E27FC236}">
                <a16:creationId xmlns:a16="http://schemas.microsoft.com/office/drawing/2014/main" id="{628BFE51-3D35-452C-AD68-D0A98D0B325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/>
          </a:p>
        </p:txBody>
      </p:sp>
      <p:sp>
        <p:nvSpPr>
          <p:cNvPr id="8196" name="スライド番号プレースホルダ 3">
            <a:extLst>
              <a:ext uri="{FF2B5EF4-FFF2-40B4-BE49-F238E27FC236}">
                <a16:creationId xmlns:a16="http://schemas.microsoft.com/office/drawing/2014/main" id="{9FEFAFFC-A3DE-48CC-A577-63EB4DDDF86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5572E1E2-A1B7-4C0F-9D31-90A21F0EF8D9}" type="slidenum">
              <a:rPr lang="ja-JP" altLang="en-US">
                <a:latin typeface="Calibri" panose="020F0502020204030204" pitchFamily="34" charset="0"/>
              </a:rPr>
              <a:pPr eaLnBrk="1" hangingPunct="1"/>
              <a:t>1</a:t>
            </a:fld>
            <a:endParaRPr lang="ja-JP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789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578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367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156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3945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734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3523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8312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1DE6751D-034E-4B4B-9EF6-1132BC32AA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F35376-38B7-40F9-AABF-416D41CD61D8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25B213B0-F84B-47D5-8600-F3C0FB4E91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56137518-485B-4BE6-AFC5-C04D65B7E9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BA8B8C-E276-475F-AF97-B976FE6C824C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3598757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44E37510-17EE-4826-890F-2EC5E078ED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0E6B4F-31CB-48B6-87D2-5B2D3ACAB795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F282CCF6-257C-4111-B4FC-44547E791F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9DEC8AF3-AAB3-460E-9DDC-BBD1E8FD1F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0F66AE-0DB1-4295-82BE-B1CEDB674D6D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9844230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B1CC7B49-C124-4C6B-9D5C-F64BE516C1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BC4FEB-AEAB-4B14-817D-3D205E2AB2CC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E9D41644-BC37-4040-A5C6-E6ED44CF4D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4E10394B-9ECF-4ED5-8BE1-B7D30FA9FA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E8BDFC-CC0E-4975-8666-604D0F6DBE03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5563707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C6D1FC26-7C38-4467-8E30-DEF991F7EA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D18A21-3D9F-4DFB-A156-D978F3BE69BF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1562B986-735C-47F1-BBCD-AE62D994A3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B9F9E9A6-96CD-4004-B64C-3CB0184AA8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271552-51DC-45EB-8FBC-75B5596C642E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5951205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2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5"/>
            <a:ext cx="7772400" cy="1500187"/>
          </a:xfrm>
        </p:spPr>
        <p:txBody>
          <a:bodyPr anchor="b"/>
          <a:lstStyle>
            <a:lvl1pPr marL="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1pPr>
            <a:lvl2pPr marL="478908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5781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43672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1563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394539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87344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35235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83126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9F1DC2AC-13F9-4321-912F-FAE1C1DE32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188507-F654-4474-BB5A-45A40B1F52FD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F5AB5A74-BA86-4F5A-AF84-3EB86904DE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57ACA24A-9568-4A8C-A7F0-EA817B3C99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AA9CDB-25D5-483C-B6FD-8B37808CF8D9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8708586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8D962688-430A-4FF1-B91A-782142BD54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2CCF37-25C2-4BF1-9736-71279AEBA418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1D4E3CD3-37A5-4885-AFC5-9818B48213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A312CEBF-70A3-415D-9A2B-64558F4B8D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085866-F77A-4F72-B46F-F9B39E9D6933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6838678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8908" indent="0">
              <a:buNone/>
              <a:defRPr sz="2100" b="1"/>
            </a:lvl2pPr>
            <a:lvl3pPr marL="957816" indent="0">
              <a:buNone/>
              <a:defRPr sz="1900" b="1"/>
            </a:lvl3pPr>
            <a:lvl4pPr marL="1436724" indent="0">
              <a:buNone/>
              <a:defRPr sz="1600" b="1"/>
            </a:lvl4pPr>
            <a:lvl5pPr marL="1915631" indent="0">
              <a:buNone/>
              <a:defRPr sz="1600" b="1"/>
            </a:lvl5pPr>
            <a:lvl6pPr marL="2394539" indent="0">
              <a:buNone/>
              <a:defRPr sz="1600" b="1"/>
            </a:lvl6pPr>
            <a:lvl7pPr marL="2873447" indent="0">
              <a:buNone/>
              <a:defRPr sz="1600" b="1"/>
            </a:lvl7pPr>
            <a:lvl8pPr marL="3352355" indent="0">
              <a:buNone/>
              <a:defRPr sz="1600" b="1"/>
            </a:lvl8pPr>
            <a:lvl9pPr marL="3831263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8908" indent="0">
              <a:buNone/>
              <a:defRPr sz="2100" b="1"/>
            </a:lvl2pPr>
            <a:lvl3pPr marL="957816" indent="0">
              <a:buNone/>
              <a:defRPr sz="1900" b="1"/>
            </a:lvl3pPr>
            <a:lvl4pPr marL="1436724" indent="0">
              <a:buNone/>
              <a:defRPr sz="1600" b="1"/>
            </a:lvl4pPr>
            <a:lvl5pPr marL="1915631" indent="0">
              <a:buNone/>
              <a:defRPr sz="1600" b="1"/>
            </a:lvl5pPr>
            <a:lvl6pPr marL="2394539" indent="0">
              <a:buNone/>
              <a:defRPr sz="1600" b="1"/>
            </a:lvl6pPr>
            <a:lvl7pPr marL="2873447" indent="0">
              <a:buNone/>
              <a:defRPr sz="1600" b="1"/>
            </a:lvl7pPr>
            <a:lvl8pPr marL="3352355" indent="0">
              <a:buNone/>
              <a:defRPr sz="1600" b="1"/>
            </a:lvl8pPr>
            <a:lvl9pPr marL="3831263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3">
            <a:extLst>
              <a:ext uri="{FF2B5EF4-FFF2-40B4-BE49-F238E27FC236}">
                <a16:creationId xmlns:a16="http://schemas.microsoft.com/office/drawing/2014/main" id="{DFFE48FB-C0B7-4911-965E-6E13352E8D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60BE6A-D957-417D-8E7D-7AB13B466FC7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8" name="フッター プレースホルダ 4">
            <a:extLst>
              <a:ext uri="{FF2B5EF4-FFF2-40B4-BE49-F238E27FC236}">
                <a16:creationId xmlns:a16="http://schemas.microsoft.com/office/drawing/2014/main" id="{C20BBA0D-2735-48DD-A98E-B784C9CA09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 5">
            <a:extLst>
              <a:ext uri="{FF2B5EF4-FFF2-40B4-BE49-F238E27FC236}">
                <a16:creationId xmlns:a16="http://schemas.microsoft.com/office/drawing/2014/main" id="{C59963BE-A2E9-4BD2-BA42-BD5BD01CBB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0D3A80-A8EE-4A83-A89A-6336D2E1EA75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435766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3">
            <a:extLst>
              <a:ext uri="{FF2B5EF4-FFF2-40B4-BE49-F238E27FC236}">
                <a16:creationId xmlns:a16="http://schemas.microsoft.com/office/drawing/2014/main" id="{0BDA67AD-3796-459C-932B-ECC80CC769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A717DF-177F-4471-BDD8-017BD8D8DB94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4" name="フッター プレースホルダ 4">
            <a:extLst>
              <a:ext uri="{FF2B5EF4-FFF2-40B4-BE49-F238E27FC236}">
                <a16:creationId xmlns:a16="http://schemas.microsoft.com/office/drawing/2014/main" id="{A9182C32-5CF3-47A4-B49F-2183BB3A37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5">
            <a:extLst>
              <a:ext uri="{FF2B5EF4-FFF2-40B4-BE49-F238E27FC236}">
                <a16:creationId xmlns:a16="http://schemas.microsoft.com/office/drawing/2014/main" id="{66C72A8D-5CE3-421A-8B2D-05102532CB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0A99F6-B53D-4860-9D37-4936C0A1FBF0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2103715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>
            <a:extLst>
              <a:ext uri="{FF2B5EF4-FFF2-40B4-BE49-F238E27FC236}">
                <a16:creationId xmlns:a16="http://schemas.microsoft.com/office/drawing/2014/main" id="{C4AC9134-8554-46C7-8EE7-F8E74EF2C6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02BA64-DDB7-4A19-9DAF-8CD9DCDD3B9C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3" name="フッター プレースホルダ 4">
            <a:extLst>
              <a:ext uri="{FF2B5EF4-FFF2-40B4-BE49-F238E27FC236}">
                <a16:creationId xmlns:a16="http://schemas.microsoft.com/office/drawing/2014/main" id="{39F2DCD0-9162-4638-93EA-97FEA6FBDC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 5">
            <a:extLst>
              <a:ext uri="{FF2B5EF4-FFF2-40B4-BE49-F238E27FC236}">
                <a16:creationId xmlns:a16="http://schemas.microsoft.com/office/drawing/2014/main" id="{FF94A625-2EC7-44BF-B48F-B6132146B1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B4D3BE-2516-4290-9762-2DBF76DDAC5D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7115556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0" cy="5853113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5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500"/>
            </a:lvl1pPr>
            <a:lvl2pPr marL="478908" indent="0">
              <a:buNone/>
              <a:defRPr sz="1300"/>
            </a:lvl2pPr>
            <a:lvl3pPr marL="957816" indent="0">
              <a:buNone/>
              <a:defRPr sz="1000"/>
            </a:lvl3pPr>
            <a:lvl4pPr marL="1436724" indent="0">
              <a:buNone/>
              <a:defRPr sz="1000"/>
            </a:lvl4pPr>
            <a:lvl5pPr marL="1915631" indent="0">
              <a:buNone/>
              <a:defRPr sz="1000"/>
            </a:lvl5pPr>
            <a:lvl6pPr marL="2394539" indent="0">
              <a:buNone/>
              <a:defRPr sz="1000"/>
            </a:lvl6pPr>
            <a:lvl7pPr marL="2873447" indent="0">
              <a:buNone/>
              <a:defRPr sz="1000"/>
            </a:lvl7pPr>
            <a:lvl8pPr marL="3352355" indent="0">
              <a:buNone/>
              <a:defRPr sz="1000"/>
            </a:lvl8pPr>
            <a:lvl9pPr marL="3831263" indent="0">
              <a:buNone/>
              <a:defRPr sz="10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DD63B5C7-BF7F-4B2C-A506-D8538A1406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CD4321-9093-4D57-8B6B-185FCA881C74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135A3787-C1AF-4A1B-8DCB-5BBEC8D5D0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5D3A7968-2804-44B5-A937-831FC58936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1964CD-B895-483F-84B5-4586725FCB75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5434319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400"/>
            </a:lvl1pPr>
            <a:lvl2pPr marL="478908" indent="0">
              <a:buNone/>
              <a:defRPr sz="2900"/>
            </a:lvl2pPr>
            <a:lvl3pPr marL="957816" indent="0">
              <a:buNone/>
              <a:defRPr sz="2500"/>
            </a:lvl3pPr>
            <a:lvl4pPr marL="1436724" indent="0">
              <a:buNone/>
              <a:defRPr sz="2100"/>
            </a:lvl4pPr>
            <a:lvl5pPr marL="1915631" indent="0">
              <a:buNone/>
              <a:defRPr sz="2100"/>
            </a:lvl5pPr>
            <a:lvl6pPr marL="2394539" indent="0">
              <a:buNone/>
              <a:defRPr sz="2100"/>
            </a:lvl6pPr>
            <a:lvl7pPr marL="2873447" indent="0">
              <a:buNone/>
              <a:defRPr sz="2100"/>
            </a:lvl7pPr>
            <a:lvl8pPr marL="3352355" indent="0">
              <a:buNone/>
              <a:defRPr sz="2100"/>
            </a:lvl8pPr>
            <a:lvl9pPr marL="3831263" indent="0">
              <a:buNone/>
              <a:defRPr sz="21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500"/>
            </a:lvl1pPr>
            <a:lvl2pPr marL="478908" indent="0">
              <a:buNone/>
              <a:defRPr sz="1300"/>
            </a:lvl2pPr>
            <a:lvl3pPr marL="957816" indent="0">
              <a:buNone/>
              <a:defRPr sz="1000"/>
            </a:lvl3pPr>
            <a:lvl4pPr marL="1436724" indent="0">
              <a:buNone/>
              <a:defRPr sz="1000"/>
            </a:lvl4pPr>
            <a:lvl5pPr marL="1915631" indent="0">
              <a:buNone/>
              <a:defRPr sz="1000"/>
            </a:lvl5pPr>
            <a:lvl6pPr marL="2394539" indent="0">
              <a:buNone/>
              <a:defRPr sz="1000"/>
            </a:lvl6pPr>
            <a:lvl7pPr marL="2873447" indent="0">
              <a:buNone/>
              <a:defRPr sz="1000"/>
            </a:lvl7pPr>
            <a:lvl8pPr marL="3352355" indent="0">
              <a:buNone/>
              <a:defRPr sz="1000"/>
            </a:lvl8pPr>
            <a:lvl9pPr marL="3831263" indent="0">
              <a:buNone/>
              <a:defRPr sz="10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69972836-A4ED-420C-A7A1-9E9D90670D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4F0BE6-B1CC-4FD7-90D2-763157C95D1B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DA6DFC16-88FA-4A7C-B1CF-367369AAAE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DF36F5D5-44B1-4675-AB1D-822AC5D82C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2A0A58-B3A4-4BBC-A39C-539AF834D4F0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4598520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>
            <a:extLst>
              <a:ext uri="{FF2B5EF4-FFF2-40B4-BE49-F238E27FC236}">
                <a16:creationId xmlns:a16="http://schemas.microsoft.com/office/drawing/2014/main" id="{5F93F29D-17A7-411B-9D4F-83DAFB41E453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782" tIns="47891" rIns="95782" bIns="4789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テキスト プレースホルダ 2">
            <a:extLst>
              <a:ext uri="{FF2B5EF4-FFF2-40B4-BE49-F238E27FC236}">
                <a16:creationId xmlns:a16="http://schemas.microsoft.com/office/drawing/2014/main" id="{84F830E7-2467-4F3D-87C3-D5D5875518C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782" tIns="47891" rIns="95782" bIns="4789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BB1B6ED6-41D3-4612-B777-8D6942636D7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5782" tIns="47891" rIns="95782" bIns="47891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DA05FA81-BCD1-4FB9-8281-1F44CAC1FF77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C30A20E6-C6CB-4927-A2A8-5BFD6D6A47F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5782" tIns="47891" rIns="95782" bIns="47891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3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071EFE99-0713-42D1-910C-89ABE5680C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5782" tIns="47891" rIns="95782" bIns="47891" numCol="1" anchor="ctr" anchorCtr="0" compatLnSpc="1">
            <a:prstTxWarp prst="textNoShape">
              <a:avLst/>
            </a:prstTxWarp>
          </a:bodyPr>
          <a:lstStyle>
            <a:lvl1pPr algn="r">
              <a:defRPr sz="13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400D26FA-B17B-4BD9-938A-D218472D72FB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6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5pPr>
      <a:lvl6pPr marL="478908" algn="ctr" rtl="0" fontAlgn="base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6pPr>
      <a:lvl7pPr marL="957816" algn="ctr" rtl="0" fontAlgn="base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7pPr>
      <a:lvl8pPr marL="1436724" algn="ctr" rtl="0" fontAlgn="base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8pPr>
      <a:lvl9pPr marL="1915631" algn="ctr" rtl="0" fontAlgn="base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9pPr>
    </p:titleStyle>
    <p:bodyStyle>
      <a:lvl1pPr marL="358775" indent="-35877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400" kern="1200">
          <a:solidFill>
            <a:schemeClr val="tx1"/>
          </a:solidFill>
          <a:latin typeface="+mn-lt"/>
          <a:ea typeface="+mn-ea"/>
          <a:cs typeface="+mn-cs"/>
        </a:defRPr>
      </a:lvl1pPr>
      <a:lvl2pPr marL="777875" indent="-2984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196975" indent="-23812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674813" indent="-23812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54238" indent="-23812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33993" indent="-239454" algn="l" defTabSz="957816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12901" indent="-239454" algn="l" defTabSz="957816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591809" indent="-239454" algn="l" defTabSz="957816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070717" indent="-239454" algn="l" defTabSz="957816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78908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57816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36724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15631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394539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73447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52355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31263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正方形/長方形 214">
            <a:extLst>
              <a:ext uri="{FF2B5EF4-FFF2-40B4-BE49-F238E27FC236}">
                <a16:creationId xmlns:a16="http://schemas.microsoft.com/office/drawing/2014/main" id="{2CB7A265-CC62-47CE-B6A0-FDC0AB1F53B9}"/>
              </a:ext>
            </a:extLst>
          </p:cNvPr>
          <p:cNvSpPr/>
          <p:nvPr/>
        </p:nvSpPr>
        <p:spPr>
          <a:xfrm>
            <a:off x="0" y="6357938"/>
            <a:ext cx="9144000" cy="50006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782" tIns="47891" rIns="95782" bIns="4789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/>
          </a:p>
        </p:txBody>
      </p:sp>
      <p:sp>
        <p:nvSpPr>
          <p:cNvPr id="216" name="正方形/長方形 215">
            <a:extLst>
              <a:ext uri="{FF2B5EF4-FFF2-40B4-BE49-F238E27FC236}">
                <a16:creationId xmlns:a16="http://schemas.microsoft.com/office/drawing/2014/main" id="{3EB23D82-07C6-476F-AF9B-2684C61C70EF}"/>
              </a:ext>
            </a:extLst>
          </p:cNvPr>
          <p:cNvSpPr/>
          <p:nvPr/>
        </p:nvSpPr>
        <p:spPr>
          <a:xfrm>
            <a:off x="0" y="469900"/>
            <a:ext cx="9144000" cy="4603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782" tIns="47891" rIns="95782" bIns="4789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/>
          </a:p>
        </p:txBody>
      </p:sp>
      <p:sp>
        <p:nvSpPr>
          <p:cNvPr id="75" name="AutoShape 23">
            <a:extLst>
              <a:ext uri="{FF2B5EF4-FFF2-40B4-BE49-F238E27FC236}">
                <a16:creationId xmlns:a16="http://schemas.microsoft.com/office/drawing/2014/main" id="{47E118DE-F4E9-47CB-9769-149225BAF7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7050" y="1744663"/>
            <a:ext cx="3811588" cy="2943225"/>
          </a:xfrm>
          <a:prstGeom prst="roundRect">
            <a:avLst>
              <a:gd name="adj" fmla="val 3306"/>
            </a:avLst>
          </a:prstGeom>
          <a:solidFill>
            <a:schemeClr val="accent6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>
            <a:normAutofit/>
          </a:bodyPr>
          <a:lstStyle/>
          <a:p>
            <a:pPr>
              <a:defRPr/>
            </a:pPr>
            <a:r>
              <a:rPr lang="ja-JP" altLang="en-US" sz="2800" dirty="0">
                <a:latin typeface="+mn-ea"/>
                <a:ea typeface="+mn-ea"/>
              </a:rPr>
              <a:t>ここに入力</a:t>
            </a:r>
            <a:endParaRPr lang="ja-JP" altLang="ja-JP" sz="2800" dirty="0">
              <a:latin typeface="+mn-ea"/>
              <a:ea typeface="+mn-ea"/>
            </a:endParaRPr>
          </a:p>
        </p:txBody>
      </p:sp>
      <p:sp>
        <p:nvSpPr>
          <p:cNvPr id="76" name="AutoShape 24">
            <a:extLst>
              <a:ext uri="{FF2B5EF4-FFF2-40B4-BE49-F238E27FC236}">
                <a16:creationId xmlns:a16="http://schemas.microsoft.com/office/drawing/2014/main" id="{004613D0-4903-4322-9550-C12F097F3E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27588" y="1744663"/>
            <a:ext cx="3808412" cy="2943225"/>
          </a:xfrm>
          <a:prstGeom prst="roundRect">
            <a:avLst>
              <a:gd name="adj" fmla="val 3306"/>
            </a:avLst>
          </a:prstGeom>
          <a:solidFill>
            <a:schemeClr val="accent5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>
            <a:normAutofit/>
          </a:bodyPr>
          <a:lstStyle/>
          <a:p>
            <a:pPr>
              <a:defRPr/>
            </a:pPr>
            <a:r>
              <a:rPr lang="ja-JP" altLang="en-US" sz="2800" dirty="0">
                <a:latin typeface="+mn-ea"/>
                <a:ea typeface="+mn-ea"/>
              </a:rPr>
              <a:t>ここに入力</a:t>
            </a:r>
            <a:endParaRPr lang="ja-JP" altLang="ja-JP" sz="2800" dirty="0">
              <a:latin typeface="+mn-ea"/>
              <a:ea typeface="+mn-ea"/>
            </a:endParaRPr>
          </a:p>
        </p:txBody>
      </p:sp>
      <p:sp>
        <p:nvSpPr>
          <p:cNvPr id="15" name="AutoShape 23">
            <a:extLst>
              <a:ext uri="{FF2B5EF4-FFF2-40B4-BE49-F238E27FC236}">
                <a16:creationId xmlns:a16="http://schemas.microsoft.com/office/drawing/2014/main" id="{42BD119B-E8DE-4BB7-81E7-72091D5C14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7050" y="928688"/>
            <a:ext cx="3811588" cy="714375"/>
          </a:xfrm>
          <a:prstGeom prst="roundRect">
            <a:avLst>
              <a:gd name="adj" fmla="val 3306"/>
            </a:avLst>
          </a:prstGeom>
          <a:gradFill flip="none" rotWithShape="1">
            <a:gsLst>
              <a:gs pos="0">
                <a:srgbClr val="FF0000">
                  <a:shade val="30000"/>
                  <a:satMod val="115000"/>
                </a:srgbClr>
              </a:gs>
              <a:gs pos="50000">
                <a:srgbClr val="FF0000">
                  <a:shade val="67500"/>
                  <a:satMod val="115000"/>
                </a:srgbClr>
              </a:gs>
              <a:gs pos="100000">
                <a:srgbClr val="FF0000">
                  <a:shade val="100000"/>
                  <a:satMod val="115000"/>
                </a:srgbClr>
              </a:gs>
            </a:gsLst>
            <a:lin ang="16200000" scaled="1"/>
            <a:tileRect/>
          </a:gradFill>
          <a:ln w="9525">
            <a:noFill/>
            <a:round/>
            <a:headEnd/>
            <a:tailEnd/>
          </a:ln>
          <a:effectLst/>
        </p:spPr>
        <p:txBody>
          <a:bodyPr wrap="none" anchor="ctr">
            <a:normAutofit/>
          </a:bodyPr>
          <a:lstStyle/>
          <a:p>
            <a:pPr algn="ctr">
              <a:defRPr/>
            </a:pPr>
            <a:r>
              <a:rPr lang="ja-JP" altLang="en-US" sz="3200" b="1" dirty="0">
                <a:solidFill>
                  <a:schemeClr val="bg1"/>
                </a:solidFill>
                <a:latin typeface="+mn-ea"/>
                <a:ea typeface="+mn-ea"/>
              </a:rPr>
              <a:t>メリット</a:t>
            </a:r>
            <a:endParaRPr lang="ja-JP" altLang="ja-JP" sz="3200" b="1" dirty="0">
              <a:solidFill>
                <a:schemeClr val="bg1"/>
              </a:solidFill>
              <a:latin typeface="+mn-ea"/>
              <a:ea typeface="+mn-ea"/>
            </a:endParaRPr>
          </a:p>
        </p:txBody>
      </p:sp>
      <p:sp>
        <p:nvSpPr>
          <p:cNvPr id="16" name="AutoShape 24">
            <a:extLst>
              <a:ext uri="{FF2B5EF4-FFF2-40B4-BE49-F238E27FC236}">
                <a16:creationId xmlns:a16="http://schemas.microsoft.com/office/drawing/2014/main" id="{B910DAC1-E070-4B3A-8AB1-606ED6B45D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27588" y="928688"/>
            <a:ext cx="3808412" cy="714375"/>
          </a:xfrm>
          <a:prstGeom prst="roundRect">
            <a:avLst>
              <a:gd name="adj" fmla="val 3306"/>
            </a:avLst>
          </a:prstGeom>
          <a:gradFill flip="none" rotWithShape="1">
            <a:gsLst>
              <a:gs pos="0">
                <a:schemeClr val="tx2">
                  <a:lumMod val="60000"/>
                  <a:lumOff val="40000"/>
                  <a:shade val="30000"/>
                  <a:satMod val="115000"/>
                </a:schemeClr>
              </a:gs>
              <a:gs pos="50000">
                <a:schemeClr val="tx2">
                  <a:lumMod val="60000"/>
                  <a:lumOff val="40000"/>
                  <a:shade val="67500"/>
                  <a:satMod val="115000"/>
                </a:schemeClr>
              </a:gs>
              <a:gs pos="100000">
                <a:schemeClr val="tx2">
                  <a:lumMod val="60000"/>
                  <a:lumOff val="40000"/>
                  <a:shade val="100000"/>
                  <a:satMod val="115000"/>
                </a:schemeClr>
              </a:gs>
            </a:gsLst>
            <a:lin ang="16200000" scaled="1"/>
            <a:tileRect/>
          </a:gradFill>
          <a:ln w="9525">
            <a:noFill/>
            <a:round/>
            <a:headEnd/>
            <a:tailEnd/>
          </a:ln>
          <a:effectLst/>
        </p:spPr>
        <p:txBody>
          <a:bodyPr wrap="none" anchor="ctr">
            <a:normAutofit/>
          </a:bodyPr>
          <a:lstStyle/>
          <a:p>
            <a:pPr algn="ctr">
              <a:defRPr/>
            </a:pPr>
            <a:r>
              <a:rPr lang="ja-JP" altLang="en-US" sz="3200" b="1" dirty="0">
                <a:solidFill>
                  <a:schemeClr val="bg1"/>
                </a:solidFill>
                <a:latin typeface="+mn-ea"/>
                <a:ea typeface="+mn-ea"/>
              </a:rPr>
              <a:t>デメリット</a:t>
            </a:r>
            <a:endParaRPr lang="ja-JP" altLang="ja-JP" sz="3200" b="1" dirty="0">
              <a:solidFill>
                <a:schemeClr val="bg1"/>
              </a:solidFill>
              <a:latin typeface="+mn-ea"/>
              <a:ea typeface="+mn-ea"/>
            </a:endParaRPr>
          </a:p>
        </p:txBody>
      </p:sp>
      <p:sp>
        <p:nvSpPr>
          <p:cNvPr id="27" name="正方形/長方形 26">
            <a:extLst>
              <a:ext uri="{FF2B5EF4-FFF2-40B4-BE49-F238E27FC236}">
                <a16:creationId xmlns:a16="http://schemas.microsoft.com/office/drawing/2014/main" id="{1E3624D3-9F8D-4935-AB39-FC9F086B484E}"/>
              </a:ext>
            </a:extLst>
          </p:cNvPr>
          <p:cNvSpPr/>
          <p:nvPr/>
        </p:nvSpPr>
        <p:spPr>
          <a:xfrm>
            <a:off x="428625" y="4929188"/>
            <a:ext cx="8286750" cy="1169987"/>
          </a:xfrm>
          <a:prstGeom prst="rect">
            <a:avLst/>
          </a:prstGeom>
          <a:noFill/>
          <a:ln w="31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>
              <a:defRPr/>
            </a:pPr>
            <a:r>
              <a:rPr lang="ja-JP" altLang="en-US" sz="3200" dirty="0">
                <a:solidFill>
                  <a:schemeClr val="tx1"/>
                </a:solidFill>
              </a:rPr>
              <a:t>コメント欄</a:t>
            </a:r>
          </a:p>
        </p:txBody>
      </p:sp>
      <p:sp>
        <p:nvSpPr>
          <p:cNvPr id="2057" name="テキスト ボックス 225">
            <a:extLst>
              <a:ext uri="{FF2B5EF4-FFF2-40B4-BE49-F238E27FC236}">
                <a16:creationId xmlns:a16="http://schemas.microsoft.com/office/drawing/2014/main" id="{93212CD7-80BB-4634-9629-459800DB84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7188" y="44450"/>
            <a:ext cx="2501900" cy="481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5782" tIns="47891" rIns="95782" bIns="47891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2500" b="1">
                <a:latin typeface="Calibri" panose="020F0502020204030204" pitchFamily="34" charset="0"/>
              </a:rPr>
              <a:t>メリット・デメリット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235</TotalTime>
  <Words>13</Words>
  <PresentationFormat>画面に合わせる (4:3)</PresentationFormat>
  <Paragraphs>7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ＭＳ Ｐゴシック</vt:lpstr>
      <vt:lpstr>Calibri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2009-02-20T09:16:29Z</dcterms:created>
  <dcterms:modified xsi:type="dcterms:W3CDTF">2021-08-07T09:45:49Z</dcterms:modified>
</cp:coreProperties>
</file>