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9900"/>
    <a:srgbClr val="FF5050"/>
    <a:srgbClr val="FFCCFF"/>
    <a:srgbClr val="FFCCC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352D3E8A-F304-4331-8766-BA9FA6D3FF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F80BC5E-CD58-4590-97C5-B6ECD529012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1E2D525-8EC7-4E07-90C5-7EAD737C573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B1058C1C-9765-41BB-AD45-532F24F253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234896B-8439-49A3-A832-B0E4FD0E89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63E1D89-1398-497E-936E-CF0C81FBF35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23DC8D5-4C07-45B0-95E0-0660CDF78A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04ACFBE-F797-4E2D-AD94-493B3AAC9E1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52A056F0-A404-4B75-82A0-841179EFD9C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628BFE51-3D35-452C-AD68-D0A98D0B325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9FEFAFFC-A3DE-48CC-A577-63EB4DDDF8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572E1E2-A1B7-4C0F-9D31-90A21F0EF8D9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DE6751D-034E-4B4B-9EF6-1132BC32A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35376-38B7-40F9-AABF-416D41CD61D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5B213B0-F84B-47D5-8600-F3C0FB4E9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6137518-485B-4BE6-AFC5-C04D65B7E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BA8B8C-E276-475F-AF97-B976FE6C82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9875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4E37510-17EE-4826-890F-2EC5E078E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E6B4F-31CB-48B6-87D2-5B2D3ACAB79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282CCF6-257C-4111-B4FC-44547E791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DEC8AF3-AAB3-460E-9DDC-BBD1E8FD1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0F66AE-0DB1-4295-82BE-B1CEDB674D6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84423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1CC7B49-C124-4C6B-9D5C-F64BE516C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C4FEB-AEAB-4B14-817D-3D205E2AB2C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9D41644-BC37-4040-A5C6-E6ED44CF4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E10394B-9ECF-4ED5-8BE1-B7D30FA9F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E8BDFC-CC0E-4975-8666-604D0F6DBE0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56370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6D1FC26-7C38-4467-8E30-DEF991F7E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18A21-3D9F-4DFB-A156-D978F3BE69B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562B986-735C-47F1-BBCD-AE62D994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9F9E9A6-96CD-4004-B64C-3CB0184AA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271552-51DC-45EB-8FBC-75B5596C642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5120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F1DC2AC-13F9-4321-912F-FAE1C1DE3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88507-F654-4474-BB5A-45A40B1F52F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5AB5A74-BA86-4F5A-AF84-3EB86904D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7ACA24A-9568-4A8C-A7F0-EA817B3C9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A9CDB-25D5-483C-B6FD-8B37808CF8D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0858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D962688-430A-4FF1-B91A-782142BD5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CCF37-25C2-4BF1-9736-71279AEBA41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D4E3CD3-37A5-4885-AFC5-9818B4821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312CEBF-70A3-415D-9A2B-64558F4B8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085866-F77A-4F72-B46F-F9B39E9D693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3867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DFFE48FB-C0B7-4911-965E-6E13352E8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0BE6A-D957-417D-8E7D-7AB13B466FC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C20BBA0D-2735-48DD-A98E-B784C9CA0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C59963BE-A2E9-4BD2-BA42-BD5BD01CB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0D3A80-A8EE-4A83-A89A-6336D2E1EA7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3576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BDA67AD-3796-459C-932B-ECC80CC76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717DF-177F-4471-BDD8-017BD8D8DB9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9182C32-5CF3-47A4-B49F-2183BB3A3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66C72A8D-5CE3-421A-8B2D-05102532C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0A99F6-B53D-4860-9D37-4936C0A1FBF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1037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C4AC9134-8554-46C7-8EE7-F8E74EF2C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2BA64-DDB7-4A19-9DAF-8CD9DCDD3B9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39F2DCD0-9162-4638-93EA-97FEA6FBD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FF94A625-2EC7-44BF-B48F-B6132146B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B4D3BE-2516-4290-9762-2DBF76DDAC5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1555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D63B5C7-BF7F-4B2C-A506-D8538A140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D4321-9093-4D57-8B6B-185FCA881C7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35A3787-C1AF-4A1B-8DCB-5BBEC8D5D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D3A7968-2804-44B5-A937-831FC5893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1964CD-B895-483F-84B5-4586725FCB7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43431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9972836-A4ED-420C-A7A1-9E9D90670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F0BE6-B1CC-4FD7-90D2-763157C95D1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A6DFC16-88FA-4A7C-B1CF-367369AAA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F36F5D5-44B1-4675-AB1D-822AC5D82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A0A58-B3A4-4BBC-A39C-539AF834D4F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59852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5F93F29D-17A7-411B-9D4F-83DAFB41E45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84F830E7-2467-4F3D-87C3-D5D5875518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B1B6ED6-41D3-4612-B777-8D6942636D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A05FA81-BCD1-4FB9-8281-1F44CAC1FF7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30A20E6-C6CB-4927-A2A8-5BFD6D6A47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71EFE99-0713-42D1-910C-89ABE5680C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00D26FA-B17B-4BD9-938A-D218472D72F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2CB7A265-CC62-47CE-B6A0-FDC0AB1F53B9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3EB23D82-07C6-476F-AF9B-2684C61C70EF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75" name="AutoShape 23">
            <a:extLst>
              <a:ext uri="{FF2B5EF4-FFF2-40B4-BE49-F238E27FC236}">
                <a16:creationId xmlns:a16="http://schemas.microsoft.com/office/drawing/2014/main" id="{47E118DE-F4E9-47CB-9769-149225BAF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050" y="1744663"/>
            <a:ext cx="3811588" cy="2943225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6" name="AutoShape 24">
            <a:extLst>
              <a:ext uri="{FF2B5EF4-FFF2-40B4-BE49-F238E27FC236}">
                <a16:creationId xmlns:a16="http://schemas.microsoft.com/office/drawing/2014/main" id="{004613D0-4903-4322-9550-C12F097F3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7588" y="1744663"/>
            <a:ext cx="3808412" cy="2943225"/>
          </a:xfrm>
          <a:prstGeom prst="roundRect">
            <a:avLst>
              <a:gd name="adj" fmla="val 3306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5" name="AutoShape 23">
            <a:extLst>
              <a:ext uri="{FF2B5EF4-FFF2-40B4-BE49-F238E27FC236}">
                <a16:creationId xmlns:a16="http://schemas.microsoft.com/office/drawing/2014/main" id="{42BD119B-E8DE-4BB7-81E7-72091D5C14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050" y="928688"/>
            <a:ext cx="3811588" cy="714375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メリット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6" name="AutoShape 24">
            <a:extLst>
              <a:ext uri="{FF2B5EF4-FFF2-40B4-BE49-F238E27FC236}">
                <a16:creationId xmlns:a16="http://schemas.microsoft.com/office/drawing/2014/main" id="{B910DAC1-E070-4B3A-8AB1-606ED6B45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7588" y="928688"/>
            <a:ext cx="3808412" cy="714375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デメリット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1E3624D3-9F8D-4935-AB39-FC9F086B484E}"/>
              </a:ext>
            </a:extLst>
          </p:cNvPr>
          <p:cNvSpPr/>
          <p:nvPr/>
        </p:nvSpPr>
        <p:spPr>
          <a:xfrm>
            <a:off x="428625" y="4929188"/>
            <a:ext cx="8286750" cy="1169987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7" name="テキスト ボックス 225">
            <a:extLst>
              <a:ext uri="{FF2B5EF4-FFF2-40B4-BE49-F238E27FC236}">
                <a16:creationId xmlns:a16="http://schemas.microsoft.com/office/drawing/2014/main" id="{93212CD7-80BB-4634-9629-459800DB8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5019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メリット・デメリット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13</Words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2009-02-20T09:16:29Z</dcterms:created>
  <dcterms:modified xsi:type="dcterms:W3CDTF">2021-08-07T09:45:49Z</dcterms:modified>
</cp:coreProperties>
</file>