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352DFC7-3B36-4DA1-A7FA-4A01AFE960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6BCFE20-4C42-40C3-AF08-2105235D06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EC7DF44-9ADB-4DCA-B17B-A0CA4B20E5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F1FAEA6-1881-4653-B176-25AD277748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7FF0AB4-D9DD-43D9-BB4C-1FD91ACD68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D66C299-5777-4FEC-A945-7F870D65B49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61018FE-215A-4665-B409-7B67A19A7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FA1D71C-3FBA-41D5-99B3-FD9A78E6C6F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DDF091B-82CF-467C-A482-E5EA2ABA93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817D3C4-5FF8-4A00-93EF-4F05E3EC34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DF2788F-439E-4363-A02A-770D56634D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6E75021-138F-420F-956A-A7CBB7C3930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B9F500-AE85-4842-8097-FCA9CD23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81D21-7F1B-4200-873D-193A0075E5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645BF3-94CD-4BFE-AA79-43CC07BA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FF79479-E9FA-44C3-998F-CDFB8D0AD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FA1A-6157-41E4-B787-CF4BB8756D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43E3DA5-7939-4DC3-B277-E45CD3FC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80383-CCA7-46BA-AB9A-FF236FE87A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2D7A3D-7CB0-47C5-9853-33B1D4622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30A5D1-F9B1-4658-AA69-A2B04D0B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39402-D57F-4A89-96B1-E431122970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33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6E58524-F578-4E6F-96AA-AA4D9810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6938E-1FA3-4C22-98C3-4F40E2F9CB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36D3E4-1315-4461-8D87-45CCB7E62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E08A11-7FFB-42F2-B1CC-5BCD653B7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F63AF-D83F-4436-B2C6-92CCBE584B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102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F8A286-E9E0-4C3E-B665-2A33EDAF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88B11-B003-4EA4-AEA5-51C50E81AB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A32D99-F0F0-415A-91A9-71FB7900F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A83B0A-05AA-4AE7-BC42-363172F8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C076E-0D75-475A-AFC0-4111BFE1A1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570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E87708-D8F6-4206-8DCE-426B1886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A65B4-0278-4B17-8B6A-86D384158E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A6D9AF8-CBBD-432C-9D45-30E3DA74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ACA177D-A8DC-42DC-A42F-8EFB0EC80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B4922-4A0D-486F-9283-22098B2BBE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79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48065EF-E410-47EC-85BF-0B1D7502C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F3822-AF15-40DF-9887-F417E7C358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B79EC07-08A0-4AA1-940B-6FB20157E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50DEABF-1D89-46C5-9FE1-12DD1C8E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B0386-5262-4A90-ADE5-C65C2370FC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991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E1052B4-AFAD-441F-936B-08898070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93F71-9D58-49AF-9B03-A5AC7C9E71A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1AC3C5A-A37D-4D61-A9A4-5FAC73C1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D526BD8-EDA9-4733-8435-7F77F8B3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58C77-5E6A-46B7-85FC-E6656373C8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200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595859F-6764-423F-8E00-CC4E8E8E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82D7-5799-4AB5-B4CB-1E24C87C2A9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7ABCD26-1CA1-441B-BDAD-1B813EF1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BDBCB27-149B-4AF7-AD88-E1EA6475B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EEB14-E0D5-4083-95CD-163601410E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658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9565B79-E978-42F7-868E-DEF55DB1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53040-2857-4A2F-808D-A54D24A1FA6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4BEAB2A-A4D2-436F-A7A8-C53AD1E6F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60796AF-282F-49D4-B58C-E606FF3AE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7BC98-0763-4637-90E5-19A5D78634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562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10CA42-717B-46D0-B8E4-41E37E7C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F7A5-F198-4528-9128-1887CDA3F2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02977B6-8E4B-4B28-97EE-0C4F8765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95F9422-AA6B-4D40-A439-6C9CAB12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A8329-E7B6-45B0-8D47-7BA6B35AB8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683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16756A1-1B42-4D28-A29E-32D16D73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EDDFC-BAB5-4C1D-85DD-0D7B7685AC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18F5593-30A2-4E4A-8AF5-E124DC86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91C109E-4DD5-4377-B6B5-05B067D0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2070D-7300-4507-8CF8-A7F54FC030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509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3D07634-7519-421B-8A1D-76879EF7FB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0CD4926-D948-4748-A280-BA147996EC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B2AFF0-B162-4E87-913E-74AA832F4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1EFD1B9-D893-4863-A98C-F70C1E4EB7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699EEC-984D-47B4-A450-2C41BCE6D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73BDC6D-9844-48A2-97CC-61BA79A65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98CEDE8-C1A5-4117-B0A8-414B3612D19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DCA2C56-E5CF-4FA0-9AD2-04A1C6090D1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32A32B6-11B5-44CE-B0CC-36773FA3487F}"/>
              </a:ext>
            </a:extLst>
          </p:cNvPr>
          <p:cNvSpPr/>
          <p:nvPr/>
        </p:nvSpPr>
        <p:spPr>
          <a:xfrm>
            <a:off x="0" y="496888"/>
            <a:ext cx="9144000" cy="460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8D98A681-155A-4D6C-BA10-3935DCBFE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9A5E8783-4526-49F2-8E52-3CE683705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73225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1985D0C7-8911-440A-A1F5-6E0D1DA61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1EB52835-9EAC-4ADA-8D4A-5B3070079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267F2DAF-CD7B-49D0-B3D6-9D1ECE8D3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DDD884CD-EA6E-49BC-AE9D-B246478D9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023361A5-F7CB-4825-A6C4-B6A50C69E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071938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C3F98776-5BCE-474A-BC62-FF27525F8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F025D10E-91FE-4F00-95B7-73824E297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29CFC1A-19F7-4398-8BF7-83DD3E5F2E21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10A436CB-5CCF-4D1A-802F-E34FBF18ABAE}"/>
              </a:ext>
            </a:extLst>
          </p:cNvPr>
          <p:cNvCxnSpPr/>
          <p:nvPr/>
        </p:nvCxnSpPr>
        <p:spPr>
          <a:xfrm rot="10800000" flipH="1">
            <a:off x="500063" y="3927475"/>
            <a:ext cx="8123237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テキスト ボックス 225">
            <a:extLst>
              <a:ext uri="{FF2B5EF4-FFF2-40B4-BE49-F238E27FC236}">
                <a16:creationId xmlns:a16="http://schemas.microsoft.com/office/drawing/2014/main" id="{A5BEAB8B-3B14-4242-8F44-F1B401AE1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2021-08-07T09:45:05Z</dcterms:modified>
</cp:coreProperties>
</file>