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9900"/>
    <a:srgbClr val="FF5050"/>
    <a:srgbClr val="FFCCFF"/>
    <a:srgbClr val="FFCCC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D9E5963-657A-4B3B-97C0-39F620E96C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766B97D-75CE-4F49-B686-A15133C099C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6712051-EE56-49A4-BE9E-6BF6ED75707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466F41A8-6CA6-47BE-A039-53B018D6D1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47B938C3-3D44-422E-8384-D57A2251E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D19093E-375F-4B5D-BDCB-7140FC164C8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C5FBDAF-FFBD-4F1B-B15C-1340888A4A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AE4DDAD-59F3-4612-B94C-CC494CA95E6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723C2EA1-9429-43A7-80B3-959390BEEA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39703F47-1273-4EC7-BC07-C5FBF346DBF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463F8E85-8931-4E58-9AC6-368B88AFC3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9FAE9FE-5A13-4DC8-AD4F-D1E991F99E29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A4096B8-BC89-4D36-A24E-C12A20F6F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478FE-22A1-4574-8570-BDD2A6E713F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F6414FC-1F7B-4E79-BD46-8EA68A161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5C8E785-9EBF-40CF-B75B-CB6761F6A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4A347F-78F4-42A6-9203-3375B26DB02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08749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DA0B0EB-BCAC-48FD-A2A9-179A8E660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FDDA8-6C3A-408E-A384-423AF7C10E7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8ADA5A6-DC06-4F69-A1C4-CECA6692F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940D069-6849-476C-8877-AF5B253E7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908D8-3E21-4C98-91B2-64277A0C3B0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19828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2D0300E-C8A1-4C12-B79A-5EB66F618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AE1E1-8F03-4671-8192-61D4ECF2352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FD62A62-2C5C-4A16-904B-C82131D6B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9144CEE-92BE-4D25-B332-A6D7D2B91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2F4646-EFF2-4D0C-83FF-3951BE48B4E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3282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A6BBC01-E2D4-49A2-B52B-48C260BA5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84FE4-1AA8-406D-A1EB-26D0E284057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AEE2AD8-44BC-4D36-A600-E5025ABDE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A632BBA-5849-4B19-973D-01A20D340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19E21B-FA73-4CC2-95ED-6CE7C57BFE7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302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0F88ED7-E56E-4F17-B67E-E53040AE0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A33E9-620A-4ADE-BD0B-3348E30F6A0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FD6EE02-4C3C-4251-B68E-B05ECA419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A29E6EE-E614-49D3-AA0F-0C4177560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2347FE-510E-4B3D-A526-2FFF2045EE8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4616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1F7D226-5F2A-4A3C-9222-DEB47DB1C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EB538-2E41-4942-ABE8-F592EC81034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AC93234-3852-43D2-A943-E13CD6AD4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E3855E2-7751-4337-95AA-011D54DE5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BB85CB-6592-4DE4-B420-EDC65C96ADA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1376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9FB473C6-BB86-4354-ADE4-8389B26DB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CE514-AEBD-489C-AD69-F43359BC326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7396C7DB-961E-44AB-B0EA-E35E5837A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91A24BF0-51A8-4A56-BD70-341A0EB59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69D97-61C1-4E72-9F23-0674AD0FE02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71310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9E49449-5AFF-443F-AB03-00729F368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EE31E-8402-486D-8D77-C64C108008F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4889089-85BC-4FE5-B7BC-70DAF759B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4824AEF-AA84-45EF-BFE6-5A667115E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058B3-0B01-4DB7-813E-CEAA0687662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7168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8669C721-490A-4382-8AE8-FF0FB9FBF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661A9-64F4-44F0-9ABB-D548977CB4D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30F6985-820E-4B78-BB4F-E61868204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E318FD94-E254-409C-BB33-A1EF8F520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BF1856-52F6-4821-ADC7-F1EC3B5110A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58696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CB7077D-FEAC-4225-BA5F-09F7AD7EB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436A8-E4CB-47D1-839F-60DD4C4B4F6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B602B56-1772-4E29-A01F-D2054D3F8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685AAEC-155B-45E1-AD59-117AFF891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04008B-C0EA-4CFD-A9F0-733A540119B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98824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69AFD40-0767-4972-BE97-9936A2ACD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1BD29-C9EB-460A-8EC9-09444E7C4BF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5E14872-8F49-468E-BC6C-B1C5696F1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1406AC0-D4F6-4BB1-BA66-7924DD375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3769E-7781-40F4-95B9-634C0CD39A2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58326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DD8CDD97-5F75-4F15-9917-7EB85E74AB3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E9A2053-D8F0-42A7-A968-92962C495DF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01200C4-5666-4DCB-9D23-ECB4B7ED6E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002AEC4-B4E7-4C7A-B436-82671663019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A8D88D1-84C2-4DA5-9971-F0E3180542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9CFE8EC-A64B-4679-9096-78A110B2B8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213288F-1E3E-4A22-A397-EC6C255FDB1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6BA43656-F98F-4081-A63A-BC7B7E01E345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1E7C5324-DB96-4703-BCE1-284F19E42680}"/>
              </a:ext>
            </a:extLst>
          </p:cNvPr>
          <p:cNvSpPr/>
          <p:nvPr/>
        </p:nvSpPr>
        <p:spPr>
          <a:xfrm>
            <a:off x="0" y="496888"/>
            <a:ext cx="9144000" cy="4603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74" name="AutoShape 18">
            <a:extLst>
              <a:ext uri="{FF2B5EF4-FFF2-40B4-BE49-F238E27FC236}">
                <a16:creationId xmlns:a16="http://schemas.microsoft.com/office/drawing/2014/main" id="{9D04BBD2-230B-46A3-B54D-B9AAD760E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1673225"/>
            <a:ext cx="2500313" cy="2143125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施策</a:t>
            </a:r>
            <a:r>
              <a:rPr lang="en-US" altLang="ja-JP" sz="2800" dirty="0">
                <a:latin typeface="+mn-ea"/>
                <a:ea typeface="+mn-ea"/>
              </a:rPr>
              <a:t>A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5" name="AutoShape 23">
            <a:extLst>
              <a:ext uri="{FF2B5EF4-FFF2-40B4-BE49-F238E27FC236}">
                <a16:creationId xmlns:a16="http://schemas.microsoft.com/office/drawing/2014/main" id="{A0EEFCB7-4C16-48A9-AC59-80CB89A37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5" y="1673225"/>
            <a:ext cx="2501900" cy="2143125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6" name="AutoShape 24">
            <a:extLst>
              <a:ext uri="{FF2B5EF4-FFF2-40B4-BE49-F238E27FC236}">
                <a16:creationId xmlns:a16="http://schemas.microsoft.com/office/drawing/2014/main" id="{1CCBB1E3-E75D-4847-90AB-9B3A1CF831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0" y="1673225"/>
            <a:ext cx="2500313" cy="2143125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5" name="AutoShape 23">
            <a:extLst>
              <a:ext uri="{FF2B5EF4-FFF2-40B4-BE49-F238E27FC236}">
                <a16:creationId xmlns:a16="http://schemas.microsoft.com/office/drawing/2014/main" id="{F06DBC6D-E92B-4958-BAC6-94C00399C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5" y="669925"/>
            <a:ext cx="2501900" cy="785813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FF9933">
                  <a:tint val="66000"/>
                  <a:satMod val="160000"/>
                </a:srgbClr>
              </a:gs>
              <a:gs pos="50000">
                <a:srgbClr val="FF9933">
                  <a:tint val="44500"/>
                  <a:satMod val="160000"/>
                </a:srgbClr>
              </a:gs>
              <a:gs pos="100000">
                <a:srgbClr val="FF9933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メリット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6" name="AutoShape 24">
            <a:extLst>
              <a:ext uri="{FF2B5EF4-FFF2-40B4-BE49-F238E27FC236}">
                <a16:creationId xmlns:a16="http://schemas.microsoft.com/office/drawing/2014/main" id="{5E15C387-0F64-44A2-9FD6-B072F628B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0" y="669925"/>
            <a:ext cx="2500313" cy="785813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FF9933">
                  <a:tint val="66000"/>
                  <a:satMod val="160000"/>
                </a:srgbClr>
              </a:gs>
              <a:gs pos="50000">
                <a:srgbClr val="FF9933">
                  <a:tint val="44500"/>
                  <a:satMod val="160000"/>
                </a:srgbClr>
              </a:gs>
              <a:gs pos="100000">
                <a:srgbClr val="FF9933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デメリット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7" name="AutoShape 18">
            <a:extLst>
              <a:ext uri="{FF2B5EF4-FFF2-40B4-BE49-F238E27FC236}">
                <a16:creationId xmlns:a16="http://schemas.microsoft.com/office/drawing/2014/main" id="{12652E4D-733C-41BF-B105-C71513CC9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4071938"/>
            <a:ext cx="2500312" cy="2143125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施策</a:t>
            </a:r>
            <a:r>
              <a:rPr lang="en-US" altLang="ja-JP" sz="2800" dirty="0">
                <a:latin typeface="+mn-ea"/>
                <a:ea typeface="+mn-ea"/>
              </a:rPr>
              <a:t>B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8" name="AutoShape 23">
            <a:extLst>
              <a:ext uri="{FF2B5EF4-FFF2-40B4-BE49-F238E27FC236}">
                <a16:creationId xmlns:a16="http://schemas.microsoft.com/office/drawing/2014/main" id="{098FCABB-229D-465E-A03B-F0A6BE4B06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0413" y="4071938"/>
            <a:ext cx="2501900" cy="2143125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9" name="AutoShape 24">
            <a:extLst>
              <a:ext uri="{FF2B5EF4-FFF2-40B4-BE49-F238E27FC236}">
                <a16:creationId xmlns:a16="http://schemas.microsoft.com/office/drawing/2014/main" id="{1A038711-292D-4838-8A13-4FFAA2C29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2988" y="4071938"/>
            <a:ext cx="2500312" cy="2143125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20" name="AutoShape 23">
            <a:extLst>
              <a:ext uri="{FF2B5EF4-FFF2-40B4-BE49-F238E27FC236}">
                <a16:creationId xmlns:a16="http://schemas.microsoft.com/office/drawing/2014/main" id="{6CD91CC1-1359-4168-9C02-E3397FB48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669925"/>
            <a:ext cx="2501900" cy="785813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FF9933">
                  <a:tint val="66000"/>
                  <a:satMod val="160000"/>
                </a:srgbClr>
              </a:gs>
              <a:gs pos="50000">
                <a:srgbClr val="FF9933">
                  <a:tint val="44500"/>
                  <a:satMod val="160000"/>
                </a:srgbClr>
              </a:gs>
              <a:gs pos="100000">
                <a:srgbClr val="FF9933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項目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E4B938C0-D86B-4142-B4A3-682DFE5AD228}"/>
              </a:ext>
            </a:extLst>
          </p:cNvPr>
          <p:cNvCxnSpPr/>
          <p:nvPr/>
        </p:nvCxnSpPr>
        <p:spPr>
          <a:xfrm rot="10800000" flipH="1">
            <a:off x="485775" y="1557338"/>
            <a:ext cx="8123238" cy="1587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A81B7731-069C-4433-9CC7-942200A4F5A7}"/>
              </a:ext>
            </a:extLst>
          </p:cNvPr>
          <p:cNvCxnSpPr/>
          <p:nvPr/>
        </p:nvCxnSpPr>
        <p:spPr>
          <a:xfrm rot="10800000" flipH="1">
            <a:off x="500063" y="3927475"/>
            <a:ext cx="8123237" cy="1588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63" name="テキスト ボックス 225">
            <a:extLst>
              <a:ext uri="{FF2B5EF4-FFF2-40B4-BE49-F238E27FC236}">
                <a16:creationId xmlns:a16="http://schemas.microsoft.com/office/drawing/2014/main" id="{8D1A97B6-F10F-4DC8-86B7-3A4A22292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5019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メリット・デメリット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23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2つの項目のメリット、デメリットを比較するテンプレートです。やや硬い印象。企画書・提案書にご活用下さい。</dc:description>
  <cp:revision>9</cp:revision>
  <dcterms:created xsi:type="dcterms:W3CDTF">2009-02-20T09:16:29Z</dcterms:created>
  <dcterms:modified xsi:type="dcterms:W3CDTF">2021-08-07T09:44:30Z</dcterms:modified>
</cp:coreProperties>
</file>