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9D23D18-B293-4A4D-894B-FFCCFC422D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8A2ED96-4B7E-4949-8E2A-6DCA47BED14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B3402D3-5980-4A94-9598-AE54B71C830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5C61ECA-725A-42E0-890C-D125D30A4F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6B0DD24-D5AF-4EFB-9737-6C472A16D0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B60F18B-2396-41A1-B6A6-E1960FA0D72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DFFA03F-42F3-4442-8CD8-41DF8639BE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7286788-AAF1-48B7-862C-005FF2B22D3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D208BF9-D77C-480F-B84D-B5235839B0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F8E50AF-920A-4A15-B16B-73CA2A4F3B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4EE1BB3-1C0B-41EB-A889-0068413DC7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9382816-8878-4485-9755-1072B0D3121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780C11D-99FD-4265-BF82-ECDD36251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3B503-1DB6-417D-8D5D-13E3B4AFFC2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5CDD0C-A0BF-41D6-81A5-2728A6091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4A1E15B-387D-498C-9F14-2CCF7888C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C974F-703F-46CE-9053-CF65A268FB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489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F96B6C1-84B6-4D9B-93C2-81662711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4F933-45EE-4D16-8A3C-0DCD118DF22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FFA2B2-52AD-4C14-8837-080C1747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E32C109-6674-4B28-A61D-FB8CDFC6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9BCEE-32A0-4495-AD9D-E9F6AAB946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166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F1FEA6-FE75-4BE5-90A8-F34EBC0CB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DE835-56B2-4271-93AC-CBA2A0566EB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57DEE83-0D02-411B-8735-D5820A69B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204342-188B-4E85-BD03-16E64B3B5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D7C1A-3586-49BA-892E-1C3945C3D2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906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351CC2-B5B3-4897-9DB3-0FF7A0A64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45B2F-BD71-4655-8C6A-1BE1A2572F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1C2CCBF-BFFA-498A-BCCC-82C552E6D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6092BAD-359C-49CF-BB27-3D97791D9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2EA3D-2D79-4925-BCE6-D7F909F1CF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858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DD3D309-D436-4981-B613-DBBDCA82C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CE386-8999-4AB0-AB63-31284FA0905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E28362D-7397-4BFA-A75B-96962FE64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0071A8-59B5-43F7-9C1F-7755D451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465FC-91A9-4EAC-881E-54A902EBB9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3212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82FBAB7-BEB1-483B-A9A8-4A04C02D5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F145B-8AD6-489B-A5C9-F1F3193DE02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C1B5AD4-8C21-44B0-B360-C96D72237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3FE4EF4-81EF-4417-83EE-059DC0B73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E4DFC-DAAD-4751-9D53-BE9BC5D2B4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953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288A806-C9BD-4EE9-853D-1298B0CB3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EC329-A219-4E05-A7E3-E514EF6FBB3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EEDF523-52D6-4C5C-8AA0-06362DDF0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DCB624B-1880-4360-807B-2812F3E82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CDA3D-1B1D-40CA-927B-735B8A86A7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224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3856680-8BC1-4BC2-9D27-9A2B9C3B2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0B54A-1AB5-4041-9555-9CA5A6D7866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0CD6340-6D26-4C53-9C44-F9752F293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2E39A8A-86A1-45DA-853E-07D21B5CE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B69B1-8BAA-4D66-8489-D06466DAAA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380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28F33B6-2CCD-4860-9532-19824B451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630D5-4335-49DB-AED9-65DDA5EAB99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208AF43-EB3B-4A13-B200-AC5C72273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043E399-C56F-424E-94CB-21F3FA2C8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DD8E74-7A14-4D72-81E1-E73857990A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602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02F81E3-3E8C-491A-A099-93F9B7808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7FE35-561A-4726-9419-BD7A93FB971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28F51D2-9A70-4E8B-B0F4-46D64BCA1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AB7490A-B0A2-497D-B914-382957B1A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4CBB1-E5BC-40AA-9CFD-7540E27751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251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EF1F4A9-86D6-4D87-A565-F039B9D53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41082-73CB-48A5-80F4-0FA1FED1B6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7E7309D-D372-48B0-BD8A-1397C46D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CC847FA-2B01-46BD-8785-15CBB7AE7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712D3-93F1-4728-8B10-156C7F6DED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72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A59DC34-B5A3-4836-AA0E-8D30B27D31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E10416D-0A1B-4BE8-AB62-63C2E75765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30D8DF8-C126-41B0-AE29-820DDB8E3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A4B7E0-835B-43B4-8340-2F4F6F94269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8135E47-9D57-4978-8364-195E6FFA0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C04F7A-A9B8-45B6-AFE6-F19093F0E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E18FC78-7997-4AFD-8F5F-7DA3CBB0449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C9099BD-1995-4E30-911F-EF36C0603C2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4D510B7-D480-4ADE-A995-5C0AFC3285C3}"/>
              </a:ext>
            </a:extLst>
          </p:cNvPr>
          <p:cNvSpPr/>
          <p:nvPr/>
        </p:nvSpPr>
        <p:spPr>
          <a:xfrm>
            <a:off x="0" y="496888"/>
            <a:ext cx="9144000" cy="460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E75406C6-82C5-4F8C-A69D-96C0E907B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A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6833B766-9AA0-47F4-97AD-2FAD8DAD9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73225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C2705FCE-45AE-4253-8B1E-C6D67FAEC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23">
            <a:extLst>
              <a:ext uri="{FF2B5EF4-FFF2-40B4-BE49-F238E27FC236}">
                <a16:creationId xmlns:a16="http://schemas.microsoft.com/office/drawing/2014/main" id="{5BCE4938-617B-418F-93A6-A7A60838F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4">
            <a:extLst>
              <a:ext uri="{FF2B5EF4-FFF2-40B4-BE49-F238E27FC236}">
                <a16:creationId xmlns:a16="http://schemas.microsoft.com/office/drawing/2014/main" id="{6F56F204-047C-4C3A-B6DF-08207F6AC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669925"/>
            <a:ext cx="2500313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18">
            <a:extLst>
              <a:ext uri="{FF2B5EF4-FFF2-40B4-BE49-F238E27FC236}">
                <a16:creationId xmlns:a16="http://schemas.microsoft.com/office/drawing/2014/main" id="{F8B6A7C8-2B1B-48E5-8B82-165DDDD8D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B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8" name="AutoShape 23">
            <a:extLst>
              <a:ext uri="{FF2B5EF4-FFF2-40B4-BE49-F238E27FC236}">
                <a16:creationId xmlns:a16="http://schemas.microsoft.com/office/drawing/2014/main" id="{75765EE3-13C9-4187-B549-A311BD960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4071938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9" name="AutoShape 24">
            <a:extLst>
              <a:ext uri="{FF2B5EF4-FFF2-40B4-BE49-F238E27FC236}">
                <a16:creationId xmlns:a16="http://schemas.microsoft.com/office/drawing/2014/main" id="{AADF4E6B-DCD9-46BF-957F-319AF6BD2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20" name="AutoShape 23">
            <a:extLst>
              <a:ext uri="{FF2B5EF4-FFF2-40B4-BE49-F238E27FC236}">
                <a16:creationId xmlns:a16="http://schemas.microsoft.com/office/drawing/2014/main" id="{2AC5481A-3D9B-45E2-97BE-18E1F006F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項目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B12AF7D-146D-4593-8757-104D345645F1}"/>
              </a:ext>
            </a:extLst>
          </p:cNvPr>
          <p:cNvCxnSpPr/>
          <p:nvPr/>
        </p:nvCxnSpPr>
        <p:spPr>
          <a:xfrm rot="10800000" flipH="1">
            <a:off x="485775" y="1557338"/>
            <a:ext cx="8123238" cy="158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94C395C2-9007-4042-9029-BA63312948A1}"/>
              </a:ext>
            </a:extLst>
          </p:cNvPr>
          <p:cNvCxnSpPr/>
          <p:nvPr/>
        </p:nvCxnSpPr>
        <p:spPr>
          <a:xfrm rot="10800000" flipH="1">
            <a:off x="500063" y="3927475"/>
            <a:ext cx="8123237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3" name="テキスト ボックス 225">
            <a:extLst>
              <a:ext uri="{FF2B5EF4-FFF2-40B4-BE49-F238E27FC236}">
                <a16:creationId xmlns:a16="http://schemas.microsoft.com/office/drawing/2014/main" id="{FA915679-43ED-4741-84FA-D6CB26CA6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23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2つの項目のメリット、デメリットを比較するテンプレートです。やや硬い印象。企画書・提案書にご活用下さい。</dc:description>
  <cp:revision>9</cp:revision>
  <dcterms:created xsi:type="dcterms:W3CDTF">2009-02-20T09:16:29Z</dcterms:created>
  <dcterms:modified xsi:type="dcterms:W3CDTF">2021-08-07T09:43:59Z</dcterms:modified>
</cp:coreProperties>
</file>