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9900"/>
    <a:srgbClr val="FF5050"/>
    <a:srgbClr val="FFCCFF"/>
    <a:srgbClr val="FFCCCC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EA7DE5C-46B5-4E6A-A747-1E1639536C2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222040C-950C-4476-A276-66B9CB64C92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7C95DF9-4885-4425-8A76-2CCB33A1A78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F36CD37-5563-410E-B1A8-1E0468AE9FB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A6A0A9C3-4F57-46F6-891C-8F7D41E730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BA3F316-8928-4FA8-9959-BF1BFF3045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B8098C5-1B33-4145-A923-CA05200AA5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BCB10BD1-48B3-4E22-8EE1-4F91628D8D96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276E2380-5DE7-4BDB-8421-0677D51F495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3ACFEDF-DDA5-415E-9890-9F9F5637B6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1F3C056-C46C-4134-AD6A-8F516AE4A8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FACB10B-2734-41D3-B24B-F52831543C4B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3D480E1-3FB7-493D-ACA2-75C092F8B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0B7C2-EBC0-4047-96E2-E36495D3BA7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B4AB16-3623-481A-90F2-837016F5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C97917-90D5-4D15-A888-C56916E8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463CE7-C747-474A-81A4-F3CC9AD67E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2326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C5D1261-E3E0-4FBE-8543-0D2556EEC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2DDA2-B79C-4C12-95BC-598225BA2F8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F7C0522-8CB4-4C97-BE7B-ECD969FD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AF25988-2A10-440D-8AF2-95C077507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B6D27-E818-4026-BD60-9FEDD97C761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17166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B612A-FE18-4BDB-A6EC-398B97B4B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6827B-4310-4FD8-A16C-DBC646A411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7FEBB68-330C-444F-A075-74C98428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E165DCB-222D-4C0D-ADCC-F657920CF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F1676-B7C4-462B-9D06-4C1646CA61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9385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1174E63-EEE5-4A0A-BCFC-ACB3C250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81198-9994-4149-9759-C9C2EDE90B6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20AE732-A901-4F1B-878A-F1F8EFD5D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D89944A-0831-454B-ADB5-EA0CEE2C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27FB9-9137-4334-B70D-9A8E6EAA75D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5647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1F70BD3-488C-4BAB-A197-A0905C07D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7A8BB-D8CA-4A03-8CC1-DE5E4A27939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9A7C554-E604-448F-AB3C-91843D876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74CD1D8-4C15-4CD9-ACC5-A6586E6D3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207DB-8E84-4B9C-A1EA-8F32BE7FDC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969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4EBB580-092C-46C3-BCBA-F627B614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D5367-F79E-4011-87FC-366B9E520BE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A040BC6-2762-45E7-8CED-477B54229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450CEAE-7B1F-4F0A-A9A9-CE1C53E75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A11740-CE1C-4383-9B43-9A92A459A6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191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61542FF-A58D-42F1-966E-08FE309C2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90EEB-D93A-4A07-9749-E7C94B7AE99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61832D65-73B7-4F54-8EC6-DE5F0E1EA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BB46151-A988-4BA8-B176-98219F54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3E5EA-5841-4FD9-9744-057C0D4B96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954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ED95AB96-0D68-42B7-8F6C-1E779817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AE52E-7EC7-4A8B-8F5E-0655FAB0BFC8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0AEFAC3-B4EE-4269-8991-3B9066296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60D7154-5473-441D-A939-1DEB774D3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9C4DD-37CF-4506-8D1E-B0F6ADE791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363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705F08C-72EB-4798-A2E1-E0AD48A1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36F4AE-628C-4ADD-A27D-43280758968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A077D97-5321-4653-9FA0-2E20A3F1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D78CC022-7371-4520-90BD-8A7F88A43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667A4-E709-4959-8205-8A4040D8B5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3551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0EB4F1A-DEA7-4964-BD75-062B1841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A941C-ED51-4F90-B804-7262818A0AC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464D0FB-C29D-4015-AB65-AC6387BA0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0A4C187-A2C5-4099-8675-4D4A7A51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E7052F-9140-4F5A-80B1-E4D0D71650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1876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6464BF5-275E-4782-878F-9D56CB681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BBA04-240C-47D1-A2F7-B63EB805512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9FADD16-D51A-4706-A012-B8FB8B86F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C946B7F-61F8-49BF-87B8-BE9F3CAE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40C81-903F-4A64-B919-13BC3B672F5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62551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9EC8EAA1-664B-4ECA-89E6-D5255D25E33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DA83C94-16C9-4AEF-8F30-2C3E314A02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314F83D-16BB-4C1D-A247-B4E40B5326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41EB6F0-71AD-40B2-8790-07E801B15B8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EFA9EF4-2C74-49C1-80FA-A60F0DDE4F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DEEC492-982A-4189-8853-ACB016AEB1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DD0FD5B-E175-4634-95B9-AA53AB88277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B380EC0-360A-4C72-B997-446845E4607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56C4144-789F-4032-811A-C32B8803E95D}"/>
              </a:ext>
            </a:extLst>
          </p:cNvPr>
          <p:cNvSpPr/>
          <p:nvPr/>
        </p:nvSpPr>
        <p:spPr>
          <a:xfrm>
            <a:off x="0" y="496888"/>
            <a:ext cx="9144000" cy="4603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74" name="AutoShape 18">
            <a:extLst>
              <a:ext uri="{FF2B5EF4-FFF2-40B4-BE49-F238E27FC236}">
                <a16:creationId xmlns:a16="http://schemas.microsoft.com/office/drawing/2014/main" id="{08355778-11EF-4AB9-8306-9B2F18BDF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A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5" name="AutoShape 23">
            <a:extLst>
              <a:ext uri="{FF2B5EF4-FFF2-40B4-BE49-F238E27FC236}">
                <a16:creationId xmlns:a16="http://schemas.microsoft.com/office/drawing/2014/main" id="{B6888B7F-6A9D-4640-9E48-6DEE0C146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1673225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76" name="AutoShape 24">
            <a:extLst>
              <a:ext uri="{FF2B5EF4-FFF2-40B4-BE49-F238E27FC236}">
                <a16:creationId xmlns:a16="http://schemas.microsoft.com/office/drawing/2014/main" id="{03EEE00B-253C-4180-BDAB-BC3B9828B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1673225"/>
            <a:ext cx="2500313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5" name="AutoShape 23">
            <a:extLst>
              <a:ext uri="{FF2B5EF4-FFF2-40B4-BE49-F238E27FC236}">
                <a16:creationId xmlns:a16="http://schemas.microsoft.com/office/drawing/2014/main" id="{FC93ECB2-4A7F-4D2C-AB63-A897FEECE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2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AutoShape 24">
            <a:extLst>
              <a:ext uri="{FF2B5EF4-FFF2-40B4-BE49-F238E27FC236}">
                <a16:creationId xmlns:a16="http://schemas.microsoft.com/office/drawing/2014/main" id="{FDA166DA-4E2C-4815-9BBA-8F10888834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08700" y="669925"/>
            <a:ext cx="2500313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デメリット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AutoShape 18">
            <a:extLst>
              <a:ext uri="{FF2B5EF4-FFF2-40B4-BE49-F238E27FC236}">
                <a16:creationId xmlns:a16="http://schemas.microsoft.com/office/drawing/2014/main" id="{D931ED46-C8CE-4AAA-A216-7C97A05E5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施策</a:t>
            </a:r>
            <a:r>
              <a:rPr lang="en-US" altLang="ja-JP" sz="2800" dirty="0">
                <a:latin typeface="+mn-ea"/>
                <a:ea typeface="+mn-ea"/>
              </a:rPr>
              <a:t>B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8" name="AutoShape 23">
            <a:extLst>
              <a:ext uri="{FF2B5EF4-FFF2-40B4-BE49-F238E27FC236}">
                <a16:creationId xmlns:a16="http://schemas.microsoft.com/office/drawing/2014/main" id="{9AED58F0-0516-46E9-9148-680653997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413" y="4071938"/>
            <a:ext cx="2501900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19" name="AutoShape 24">
            <a:extLst>
              <a:ext uri="{FF2B5EF4-FFF2-40B4-BE49-F238E27FC236}">
                <a16:creationId xmlns:a16="http://schemas.microsoft.com/office/drawing/2014/main" id="{922B1995-198A-4E81-A785-FBCB718D8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2988" y="4071938"/>
            <a:ext cx="2500312" cy="2143125"/>
          </a:xfrm>
          <a:prstGeom prst="roundRect">
            <a:avLst>
              <a:gd name="adj" fmla="val 3306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>
              <a:defRPr/>
            </a:pPr>
            <a:r>
              <a:rPr lang="ja-JP" altLang="en-US" sz="2800" dirty="0">
                <a:latin typeface="+mn-ea"/>
                <a:ea typeface="+mn-ea"/>
              </a:rPr>
              <a:t>ここに入力</a:t>
            </a:r>
            <a:endParaRPr lang="ja-JP" altLang="ja-JP" sz="2800" dirty="0">
              <a:latin typeface="+mn-ea"/>
              <a:ea typeface="+mn-ea"/>
            </a:endParaRPr>
          </a:p>
        </p:txBody>
      </p:sp>
      <p:sp>
        <p:nvSpPr>
          <p:cNvPr id="20" name="AutoShape 23">
            <a:extLst>
              <a:ext uri="{FF2B5EF4-FFF2-40B4-BE49-F238E27FC236}">
                <a16:creationId xmlns:a16="http://schemas.microsoft.com/office/drawing/2014/main" id="{BDA0E201-9BF6-4105-9B55-39275895E0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775" y="669925"/>
            <a:ext cx="2501900" cy="785813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  <a:effectLst/>
        </p:spPr>
        <p:txBody>
          <a:bodyPr wrap="none" anchor="ctr">
            <a:normAutofit/>
          </a:bodyPr>
          <a:lstStyle/>
          <a:p>
            <a:pPr algn="ctr">
              <a:defRPr/>
            </a:pPr>
            <a:r>
              <a:rPr lang="ja-JP" altLang="en-US" sz="3200" b="1" dirty="0">
                <a:solidFill>
                  <a:schemeClr val="bg1"/>
                </a:solidFill>
                <a:latin typeface="+mn-ea"/>
                <a:ea typeface="+mn-ea"/>
              </a:rPr>
              <a:t>項目</a:t>
            </a:r>
            <a:endParaRPr lang="ja-JP" altLang="ja-JP" sz="32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A208D8E8-DC3F-4636-A39E-966E909A6D7D}"/>
              </a:ext>
            </a:extLst>
          </p:cNvPr>
          <p:cNvCxnSpPr/>
          <p:nvPr/>
        </p:nvCxnSpPr>
        <p:spPr>
          <a:xfrm rot="10800000" flipH="1">
            <a:off x="485775" y="1557338"/>
            <a:ext cx="8123238" cy="15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DB95107-6938-4284-9201-8339C28AECED}"/>
              </a:ext>
            </a:extLst>
          </p:cNvPr>
          <p:cNvCxnSpPr/>
          <p:nvPr/>
        </p:nvCxnSpPr>
        <p:spPr>
          <a:xfrm rot="10800000" flipH="1">
            <a:off x="500063" y="3927475"/>
            <a:ext cx="8123237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3" name="テキスト ボックス 225">
            <a:extLst>
              <a:ext uri="{FF2B5EF4-FFF2-40B4-BE49-F238E27FC236}">
                <a16:creationId xmlns:a16="http://schemas.microsoft.com/office/drawing/2014/main" id="{2CF23369-832F-4DF2-85FE-D7C1C8B8A7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50190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メリット・デメリット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2つの項目のメリット、デメリットを比較するテンプレートです。やや硬い印象。企画書・提案書にご活用下さい。</dc:description>
  <cp:revision>9</cp:revision>
  <dcterms:created xsi:type="dcterms:W3CDTF">2009-02-20T09:16:29Z</dcterms:created>
  <dcterms:modified xsi:type="dcterms:W3CDTF">2021-08-07T09:43:14Z</dcterms:modified>
</cp:coreProperties>
</file>