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00"/>
    <a:srgbClr val="FF5050"/>
    <a:srgbClr val="FFCCFF"/>
    <a:srgbClr val="FFCC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5C176AF-CA19-4060-BCB8-A93FB5833A0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00AC27D-4A56-4DE0-B8F5-D8E10697E9F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8DCA20E-5B90-4D0F-ABBC-F869DFF891D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F82B1A5-C82E-4540-AC24-29BA1B6F41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8EF358F-FB04-4AC4-8BA7-8877D05114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956B343-4CD4-4C91-83FD-3BE325B120F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BB64369-C5F8-49E5-A322-A8B267AFDF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1A7A384-A640-4835-8668-DD35BFF69FD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527FC32F-3512-4F7E-9B40-C2C71D02AD3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1DCF53D-B199-41DC-8DE5-F5F5015224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077E9DC3-44CB-40BA-A797-B23AD364D3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88CDBAB-828D-4AEC-969F-8CF1DF59F220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B5BE03A-578F-4AAF-B311-278E822F3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AA8A4-F8BA-41E6-A5D5-A47020B6F17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E3F9F18-633D-4816-B0DD-2B8729715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D40C43E-39BC-4E0E-85AF-AAAE8F8EE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F2E60-91D0-4FFC-BBB6-55C5FFC2C0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1388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7706592-496D-463D-ACE2-334F5F4CF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07852-9BB1-400B-ABFD-CF9052C6DDA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AEEE168-2EC0-400B-BB53-4811AF5EA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6E11A87-BC6F-437E-BD94-AA2E37E69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3D7AD8-83A6-437D-A218-EE02726230D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8715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77B8E3B-D575-44B5-8804-F37D234E0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4174F-944D-4C72-8CB9-7AFBA3D82B8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146D3C9-7951-4F16-9BA5-C4CE005B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B415B49-1B24-4C18-9617-7BC41BDD1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2E1C39-F49C-4EBC-AAA9-01BB843C45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2824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A110463-EF84-48F7-8F10-43AEB1211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42DED-3A84-4300-82DE-AA92EFB7966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8E956D8-7A50-40A3-88F6-77FB05BAD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73E984D-881D-4E01-AD8B-DD75BBA0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AB6D48-84D1-495C-B907-78E60FB1F6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8831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ECC4796-90BE-4542-9738-2251E9926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42981-B730-4FE2-B702-2BFE499B334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A84BD30-9D27-460D-8E41-2F5428847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B92923D-2DB7-420A-9AFE-CA86D1BF2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B22F9-0E0C-4CCA-B5A4-0CDE31252E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9710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CD02856-45CF-40BC-B487-3D3BE03E7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942F6-D443-45D6-B088-8E6A829AED2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492BE36-6D14-423E-A158-572E8A1A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0561B59-718D-45F8-9628-B8CC405B6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E5C75E-5614-4144-AC32-6AFBE7062DF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5633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DAE73DDD-5E39-43EC-BFE5-FB6181C79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D7601-E106-4F9C-B244-666BCD14788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3456A354-49E4-40A0-9AF7-B4B7D6E7B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3EFD66EA-2750-49B7-9270-53C33C1D9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4FDE8F-72F7-4E99-BA14-784C73AB1A3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50271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3B49031A-97B8-47B7-8751-823D4ADB6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85EF0-5E29-4C6B-B739-9937D9CFF99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EF97ECF-A4BD-48A0-9294-F08DDB31B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3284471-4DBF-4AF7-A9DD-DCD12ED39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4E5184-FE96-4470-88AD-894F9C07D5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2293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A1A210C0-5C76-41CB-BFD7-7B3D2763B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3EB28-65BA-47AC-840B-36878EB0BCA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027A080-6212-453C-B190-F36DD60C8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42711E0-638E-4008-8A8F-FDB40D5DE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6D5909-1C99-44D0-A021-B21C91B1822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94864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10B17E1-5B7C-405E-AF98-5E6782559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176DD-60E5-49F3-ADB7-2EB2B9CF7D9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861D063-AD41-4574-AAA6-B870B39F3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B6E8DB9-5B09-403B-B02E-DB9234499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1C65D8-210F-4FC4-811B-E0A8223FAA3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4632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BBF356F-7E81-4823-A8AC-02336D956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F79F5-C06F-4E08-BAEC-5C0AF9E35AA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3873250-EB56-413D-AD7A-04CC8AEE8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290C02A-3DAF-4226-A8E9-9CBF695B8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A1F96-D99F-48A0-B347-103C263E51A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903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5DA017B-9AB1-4A3D-AC1D-1AB83BD102B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BEA76D4-B96E-4E50-AD19-D37BE33F58E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88CA8B6-49D2-4FEA-A5D0-834E90923C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9AD1BA4-2C35-435E-9D6D-4D7BDCE8CDF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345D759-1C10-4333-8840-FE807E6BAE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849350F-9120-4623-B43D-FE1F49DA32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B886AAF-F811-4EB7-85AE-112E48CC8BC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20459456-1EF8-4742-B6EF-A02F49F11FFE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284F5A05-F86F-4E7B-8D9E-7277530C1DDE}"/>
              </a:ext>
            </a:extLst>
          </p:cNvPr>
          <p:cNvSpPr/>
          <p:nvPr/>
        </p:nvSpPr>
        <p:spPr>
          <a:xfrm>
            <a:off x="0" y="496888"/>
            <a:ext cx="9144000" cy="460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74" name="AutoShape 18">
            <a:extLst>
              <a:ext uri="{FF2B5EF4-FFF2-40B4-BE49-F238E27FC236}">
                <a16:creationId xmlns:a16="http://schemas.microsoft.com/office/drawing/2014/main" id="{8715CA0A-1C6A-4273-B8D0-F89B15CFF3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1673225"/>
            <a:ext cx="2500313" cy="2143125"/>
          </a:xfrm>
          <a:prstGeom prst="roundRect">
            <a:avLst>
              <a:gd name="adj" fmla="val 330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施策</a:t>
            </a:r>
            <a:r>
              <a:rPr lang="en-US" altLang="ja-JP" sz="2800" dirty="0">
                <a:latin typeface="+mn-ea"/>
                <a:ea typeface="+mn-ea"/>
              </a:rPr>
              <a:t>A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5" name="AutoShape 23">
            <a:extLst>
              <a:ext uri="{FF2B5EF4-FFF2-40B4-BE49-F238E27FC236}">
                <a16:creationId xmlns:a16="http://schemas.microsoft.com/office/drawing/2014/main" id="{51A6FB9A-E536-4633-B7E3-6490ED7FB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1673225"/>
            <a:ext cx="2501900" cy="2143125"/>
          </a:xfrm>
          <a:prstGeom prst="roundRect">
            <a:avLst>
              <a:gd name="adj" fmla="val 330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6" name="AutoShape 24">
            <a:extLst>
              <a:ext uri="{FF2B5EF4-FFF2-40B4-BE49-F238E27FC236}">
                <a16:creationId xmlns:a16="http://schemas.microsoft.com/office/drawing/2014/main" id="{B86411BA-A4D4-4827-9D80-1D9F6499C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1673225"/>
            <a:ext cx="2500313" cy="2143125"/>
          </a:xfrm>
          <a:prstGeom prst="roundRect">
            <a:avLst>
              <a:gd name="adj" fmla="val 330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5" name="AutoShape 23">
            <a:extLst>
              <a:ext uri="{FF2B5EF4-FFF2-40B4-BE49-F238E27FC236}">
                <a16:creationId xmlns:a16="http://schemas.microsoft.com/office/drawing/2014/main" id="{7BCCB7F6-40E9-44B1-BED6-58A33BFD2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669925"/>
            <a:ext cx="2501900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6" name="AutoShape 24">
            <a:extLst>
              <a:ext uri="{FF2B5EF4-FFF2-40B4-BE49-F238E27FC236}">
                <a16:creationId xmlns:a16="http://schemas.microsoft.com/office/drawing/2014/main" id="{4F0ED341-8DCC-4093-B8F3-6C160D9B6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669925"/>
            <a:ext cx="2500313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デメリット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7" name="AutoShape 18">
            <a:extLst>
              <a:ext uri="{FF2B5EF4-FFF2-40B4-BE49-F238E27FC236}">
                <a16:creationId xmlns:a16="http://schemas.microsoft.com/office/drawing/2014/main" id="{6EEEB364-3126-4850-A432-A68F7DF80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4071938"/>
            <a:ext cx="2500312" cy="2143125"/>
          </a:xfrm>
          <a:prstGeom prst="roundRect">
            <a:avLst>
              <a:gd name="adj" fmla="val 330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施策</a:t>
            </a:r>
            <a:r>
              <a:rPr lang="en-US" altLang="ja-JP" sz="2800" dirty="0">
                <a:latin typeface="+mn-ea"/>
                <a:ea typeface="+mn-ea"/>
              </a:rPr>
              <a:t>B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8" name="AutoShape 23">
            <a:extLst>
              <a:ext uri="{FF2B5EF4-FFF2-40B4-BE49-F238E27FC236}">
                <a16:creationId xmlns:a16="http://schemas.microsoft.com/office/drawing/2014/main" id="{6CBAA1DA-AD84-45BB-B4BD-784C4A80E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0413" y="4071938"/>
            <a:ext cx="2501900" cy="2143125"/>
          </a:xfrm>
          <a:prstGeom prst="roundRect">
            <a:avLst>
              <a:gd name="adj" fmla="val 330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9" name="AutoShape 24">
            <a:extLst>
              <a:ext uri="{FF2B5EF4-FFF2-40B4-BE49-F238E27FC236}">
                <a16:creationId xmlns:a16="http://schemas.microsoft.com/office/drawing/2014/main" id="{F450F1E7-DA0D-4DD9-8FD3-AB5F52E3A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2988" y="4071938"/>
            <a:ext cx="2500312" cy="2143125"/>
          </a:xfrm>
          <a:prstGeom prst="roundRect">
            <a:avLst>
              <a:gd name="adj" fmla="val 330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20" name="AutoShape 23">
            <a:extLst>
              <a:ext uri="{FF2B5EF4-FFF2-40B4-BE49-F238E27FC236}">
                <a16:creationId xmlns:a16="http://schemas.microsoft.com/office/drawing/2014/main" id="{860B02C7-6A59-451B-B30F-9B40CCBE1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669925"/>
            <a:ext cx="2501900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項目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57B3C8E4-40D7-4538-8BFE-0ED97AACDD53}"/>
              </a:ext>
            </a:extLst>
          </p:cNvPr>
          <p:cNvCxnSpPr/>
          <p:nvPr/>
        </p:nvCxnSpPr>
        <p:spPr>
          <a:xfrm rot="10800000" flipH="1">
            <a:off x="485775" y="1557338"/>
            <a:ext cx="8123238" cy="1587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D341AB3C-491C-40EA-B0C5-C145993BA880}"/>
              </a:ext>
            </a:extLst>
          </p:cNvPr>
          <p:cNvCxnSpPr/>
          <p:nvPr/>
        </p:nvCxnSpPr>
        <p:spPr>
          <a:xfrm rot="10800000" flipH="1">
            <a:off x="500063" y="3927475"/>
            <a:ext cx="8123237" cy="158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63" name="テキスト ボックス 225">
            <a:extLst>
              <a:ext uri="{FF2B5EF4-FFF2-40B4-BE49-F238E27FC236}">
                <a16:creationId xmlns:a16="http://schemas.microsoft.com/office/drawing/2014/main" id="{7250BB5D-097D-4572-9FCE-0EC1A47D3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5019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メリット・デメリット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23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2つの項目のメリット、デメリットを比較するテンプレートです。やや硬い印象。企画書・提案書にご活用下さい。</dc:description>
  <cp:revision>9</cp:revision>
  <dcterms:created xsi:type="dcterms:W3CDTF">2009-02-20T09:16:29Z</dcterms:created>
  <dcterms:modified xsi:type="dcterms:W3CDTF">2021-08-07T09:42:34Z</dcterms:modified>
</cp:coreProperties>
</file>