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08662CB-F7ED-4178-8688-B46181B4D6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E2D4359-9AAF-4AE1-9364-7133D5FA674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C5A599F-5FD8-4DFF-93A2-D574EEDFB0C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9FDEC26-C29C-42A2-A8A8-3FF7F15810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5A0E11A-9F29-44A0-A873-4E3AC4E580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46869EB-C209-42BB-BA27-328CD07EE1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98BACD2-CD8A-41A8-816C-02CBBC00B4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8A23D56-BAEA-43A9-ACBE-631D19B6E81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6E1F1960-C86A-4EF0-8501-8F5B49995D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E536F9B-DB90-4B73-8501-DE9C359EAF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760E8C57-6312-4740-9D7A-935ED5DEB3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EDDBE55-1F8E-4FD4-8805-2E037C47D4B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7058ACB-1972-4E83-A4C5-F007B5D15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6F366-6361-484C-856C-8AE5B2DF4DE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5036264-D329-489A-9C89-A4B55168E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F0160FD-7541-4F4C-9B53-B4CF3F4EE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516E4A-FB3D-492C-9E01-EC5C08D644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1800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C346F40-5E7B-445B-92B5-470E9C2F8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88BC-2871-47EC-8B94-A9355FD8638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1BBD619-5EE9-4897-A1CE-40C7C68DD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CF3C38A-3F52-428F-B229-A2D748DF0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D1675-33CD-49B1-BE8E-94B15FA21C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6343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A7FE3E3-C315-4686-9445-BABD10242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E52E6-A9A0-4044-9F71-F58E17B89CD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D005238-86E8-458E-A5BC-09AA617A2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F485974-A4A4-4C01-87A9-8D71E86CC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D45EB-BE47-4C53-8CEF-E8BA2A5D3BA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0719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31561A7-112F-4A8C-A5CB-BF9AF6A0C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AD33D-E46C-4839-8C99-FB020835EE5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18D8CD9-9FAD-426E-8AB7-E75669044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97746F9-0C3F-4887-88C9-B82CAB850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96C79-9D32-4FEF-BE30-290DBB4ADF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7664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7B5B890-6C31-4740-ACF8-954B14817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D27AF-2D98-4A2D-85C6-AC8AE741D0D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87CEE5B-EBBB-4D5C-ADF5-9D1E2B36A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6C79B3F-4B76-4A55-980C-5B00EF7EB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F5188-4FF6-42AF-9495-DAA6A3460B4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6655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1AE3320-EFA5-4F6F-839E-576EF6B64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6D5EE-2460-4CBA-9520-580127A20B8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43A145C-0FF9-4E3D-8C6C-C290A9FCA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5C9CF95-B012-43E8-BC0F-D21F3332B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8F569-2059-4647-B314-D281C834BC6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424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0CCE612-5A0C-44C5-ADBA-84D34557C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086F5-7E1E-41FF-9E8B-630CC64F8A4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B73092C-E4FD-48CC-8677-EA7AE2709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CB10774-36B3-4315-8832-09A2BAA9E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EFDA9-7134-40FF-8BF9-BC19D9DA3A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6873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7D7D671-FB83-43AC-B243-457DA6121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723A2-C368-420B-B790-760AF39DD9B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A67C3C1-4157-4782-B378-08AAD24C5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485B977-CCA5-4256-9CFC-361214471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053F0B-EA77-42B3-99EE-7D135A2925D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8201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131E90E-4CF9-4A19-B86B-D651B4B20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D78BE-AC7C-4688-B6B6-09BFCCC746F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924AB88-AF53-4793-A4CA-D35853E82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FE9383E-7DD3-488A-A680-B45BD8E2D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80BA2-6946-4531-B1DF-2C067763AB5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8637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C696F95-DCD9-40FA-A906-4CF4E655D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6681-8BFE-4E85-927D-4ABC69A6ECA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66CCF58-37E8-4DD3-ACB7-144BD435E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F317D1C-8FFE-4DC5-B8FD-F2E18B5F1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7ADB15-F7F8-4FB8-88A9-8A60564560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664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89A32D1-FEF1-4A9F-87C1-DBC92530B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9C09A-8AA9-4F3D-8788-FA1EAA75F6C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851B719-FC36-40D7-867B-B8C5A13AD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D5B6BC1-3222-4305-A582-17C516CA2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97B005-0C02-4608-B583-C9164F0B37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7849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095B788-A1BE-4779-91F1-BD2EE39A64A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28BF83B-E5E1-4B50-A731-891EA3EEDB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5BF77C2-1E9D-48E1-B463-4AD2F9E8FA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FC44792-EBB4-4AEF-821A-4C3F02710EE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107DB5D-EF37-4DF7-B646-EA9E5654C1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9A5F1E8-D784-441F-B5E7-2C2A4340E5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FB4A74F-0755-43B2-B9B1-D67EA2A4C17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2993167-1523-4884-B0C9-B89D9F0FE33D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71178FA2-14D4-4122-8481-732296FCF597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6428AD6-5243-4DFE-99F3-9DC7089AF05B}"/>
              </a:ext>
            </a:extLst>
          </p:cNvPr>
          <p:cNvSpPr/>
          <p:nvPr/>
        </p:nvSpPr>
        <p:spPr>
          <a:xfrm>
            <a:off x="3143250" y="800100"/>
            <a:ext cx="2857500" cy="77628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メリット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DD0B989D-E1E0-435A-B353-147EAA3E8EC0}"/>
              </a:ext>
            </a:extLst>
          </p:cNvPr>
          <p:cNvSpPr/>
          <p:nvPr/>
        </p:nvSpPr>
        <p:spPr>
          <a:xfrm>
            <a:off x="6003925" y="800100"/>
            <a:ext cx="2857500" cy="77628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デメリット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29FC86EF-E1BB-4434-BB2A-428D6E2F28CC}"/>
              </a:ext>
            </a:extLst>
          </p:cNvPr>
          <p:cNvSpPr/>
          <p:nvPr/>
        </p:nvSpPr>
        <p:spPr>
          <a:xfrm>
            <a:off x="285750" y="800100"/>
            <a:ext cx="2857500" cy="77628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項目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ECEDF4F-F4F5-4AC5-9B0E-80EF7E0950DF}"/>
              </a:ext>
            </a:extLst>
          </p:cNvPr>
          <p:cNvSpPr/>
          <p:nvPr/>
        </p:nvSpPr>
        <p:spPr>
          <a:xfrm>
            <a:off x="3143250" y="1571625"/>
            <a:ext cx="2857500" cy="17859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DCB6539E-AEFE-44D9-83A7-31BC6BFB120D}"/>
              </a:ext>
            </a:extLst>
          </p:cNvPr>
          <p:cNvSpPr/>
          <p:nvPr/>
        </p:nvSpPr>
        <p:spPr>
          <a:xfrm>
            <a:off x="6003925" y="1571625"/>
            <a:ext cx="2857500" cy="17859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73DAF03-6DAB-4350-B8EA-A52804A9F80B}"/>
              </a:ext>
            </a:extLst>
          </p:cNvPr>
          <p:cNvSpPr/>
          <p:nvPr/>
        </p:nvSpPr>
        <p:spPr>
          <a:xfrm>
            <a:off x="285750" y="1571625"/>
            <a:ext cx="2857500" cy="17859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施策</a:t>
            </a:r>
            <a:r>
              <a:rPr lang="en-US" altLang="ja-JP" sz="3200" dirty="0">
                <a:solidFill>
                  <a:schemeClr val="tx1"/>
                </a:solidFill>
              </a:rPr>
              <a:t>A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7BFB41CE-5987-4586-8E13-9A8AB0DB8250}"/>
              </a:ext>
            </a:extLst>
          </p:cNvPr>
          <p:cNvSpPr/>
          <p:nvPr/>
        </p:nvSpPr>
        <p:spPr>
          <a:xfrm>
            <a:off x="3143250" y="3357563"/>
            <a:ext cx="2857500" cy="17859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4BE6284-FCCA-4A53-BBB4-44D1ABF40B50}"/>
              </a:ext>
            </a:extLst>
          </p:cNvPr>
          <p:cNvSpPr/>
          <p:nvPr/>
        </p:nvSpPr>
        <p:spPr>
          <a:xfrm>
            <a:off x="6003925" y="3357563"/>
            <a:ext cx="2857500" cy="17859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39D5A9A-10B4-40DD-9D0A-778B4109C37E}"/>
              </a:ext>
            </a:extLst>
          </p:cNvPr>
          <p:cNvSpPr/>
          <p:nvPr/>
        </p:nvSpPr>
        <p:spPr>
          <a:xfrm>
            <a:off x="285750" y="3357563"/>
            <a:ext cx="2857500" cy="17859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施策</a:t>
            </a:r>
            <a:r>
              <a:rPr lang="en-US" altLang="ja-JP" sz="3200" dirty="0">
                <a:solidFill>
                  <a:schemeClr val="tx1"/>
                </a:solidFill>
              </a:rPr>
              <a:t>B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D8FF1C2-8AEA-4632-87B8-633B2C57BE52}"/>
              </a:ext>
            </a:extLst>
          </p:cNvPr>
          <p:cNvSpPr/>
          <p:nvPr/>
        </p:nvSpPr>
        <p:spPr>
          <a:xfrm>
            <a:off x="285750" y="5429250"/>
            <a:ext cx="8572500" cy="728663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62" name="テキスト ボックス 225">
            <a:extLst>
              <a:ext uri="{FF2B5EF4-FFF2-40B4-BE49-F238E27FC236}">
                <a16:creationId xmlns:a16="http://schemas.microsoft.com/office/drawing/2014/main" id="{0BFAE2FE-5FB1-4B51-9977-18E0AFB67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24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2つの項目のメリット、デメリットを比較するテンプレートです。やや硬い印象。企画書・提案書にご活用下さい。</dc:description>
  <cp:revision>9</cp:revision>
  <dcterms:created xsi:type="dcterms:W3CDTF">2009-02-20T09:16:29Z</dcterms:created>
  <dcterms:modified xsi:type="dcterms:W3CDTF">2021-08-07T09:41:52Z</dcterms:modified>
</cp:coreProperties>
</file>