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AD507E8C-192F-4738-A2F0-9AD4F82749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8756595-5744-4FE9-B78D-56DF42823FF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77E7C48-DEE0-40D7-9C7A-AF62193891D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5715DA69-329F-4F68-BF8F-5C8454BCD7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9177086-79F5-46D1-87D2-F80F0BBB52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8AAC0EA2-B3DB-4BE0-B3CF-C10C3B7EF9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E84CD04-035D-4C31-B86B-6CB92BD21C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FA77796-3EEB-478B-B3C5-538E8F34937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D167D8F4-1C6E-4D8F-B23A-B5299FDB3A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5842D95-74C5-4FE1-8617-35B5111479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F9BE5E3A-ECE1-4FD5-AD3A-B75ED2DA12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0C1FA0C-8E7E-4704-864D-2797590DBA3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8F7ACFC-3253-436C-96EF-B01FC491D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5F1D-B063-487A-95DB-A5DBCA5AA81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E297998-87BD-47F0-842B-6D517A77A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F6B30EC-BD36-4BB0-A781-8F6D8ACB4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57D74-FFAD-472F-AE1F-B483107998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5880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BEBA81-5DFF-420B-9288-B4C94ECD2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32F3D-F5D1-4108-9070-49F2E53CD3A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924E8E3-2FD3-487E-A9B9-40531C8E4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52C69E1-09B6-4472-942A-A2D2F49C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F11C2-C6D6-47DB-BB60-5FBE13A741E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6910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6E5FC7-484D-405B-B265-68A8BE8E8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FF88B-7C7C-43C8-967A-4FF2679BAF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AF74259-9326-4CE5-835A-4D21E077A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643E03A-E16F-4E14-8C7F-3026800C7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D11948-557B-48A2-98CE-70D602DA3EC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3144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E1372AA-C15D-40A3-83AF-52A14F0A5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E6880-2785-4350-9932-F478D099799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A4E6574-02A4-441C-9665-161A7897E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57F8B4-BDF3-492F-8D70-3D53D4852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88317-F2DF-4C4C-8AD3-B4845F85FFC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305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601D5FE-AFA3-4565-A665-58C3EC86B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CACB7-CC7C-40ED-B4B3-40FE6FFE93B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2FEBD8-5F29-49A8-924E-8B355D741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8E33754-95AC-48FD-B00E-1383FE876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D4472-AA59-4324-A20B-6B5B16061A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6577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E849F54-C3B0-4796-BD7D-CF3823C92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723FC-69B0-47C7-B745-C3D6CE8BC31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8662835-79BF-4198-942A-549E78CC8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B34071E-BCD2-46D6-AD52-BBAB5CCD9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110B7-03CE-4E82-802E-2251CD1ED86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1807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44EFC4C0-492A-4AE5-90A2-1A47FC66E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E0545-DA92-4942-BBAA-9C2914F24B2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EF4597D4-9647-4C40-9585-243732643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C759A37-A42D-49D9-B5BE-B3A12AAC9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D5AAC-F70C-4358-8B80-542F87C8F9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6252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0C9B69A-33DF-4975-8F0D-6B4EC4D21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33A63-ECCD-4379-9D14-BA8D103FA3C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67D1A43-8B27-4DC8-95AC-A7599B993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96245F6-F4CD-482F-B83E-8ADB94091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EB9B0D-734F-4DD7-9DF9-4A7B7FEE54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094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83D8D6F-ECED-4E5D-9E57-D1F70B79E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000AC-3584-4107-9343-BA24ACF9F7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BF707BD-D523-4201-9949-1195BB454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C6E8102-26FB-4AB9-8033-698121C5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B0CED-CD30-467B-AB4B-9C692F82A5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3035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F653181-8956-4A2A-A2CA-B24020EA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AF127-CDD4-4B20-9F55-64F493FB9A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858D8D2-CDA7-4ED7-A8FE-44BB80EDB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22CFCB6-A7AC-4A1E-AB14-37F941270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0FA55-D4BD-455B-925F-FA418CA66A6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37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C7C1C9C-7A2C-44AC-85CA-052A73183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D4F86-F69D-4470-A19D-43FDDFA6C4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DFB75B7-A406-425E-AC15-9765283E3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B4468D5-6860-4BC3-93AA-4BD8F20F4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0CB9B-1482-4406-A52D-9DF9AB77BEA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9840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D3774D3-8CAA-4F99-9B2C-44A011B42ED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350C8A0-9922-482F-88E6-8AB8F7B1B6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F47F04D-979A-4061-95E5-2D5B6E38C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3BC8A3D-430F-4B9A-A98F-7793E87EF51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D86393-C547-489B-8841-07509EC9CD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18F8191-0E61-417C-AA28-1B9E095B5D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432CF5B-A014-4A27-861E-0DB463A5F91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F14FEF5-7D1A-4F5C-A70D-F21077B956A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CE639DD-F0D3-4208-B21B-867403DC617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5767F4F-818C-4DE1-973B-7397A507B623}"/>
              </a:ext>
            </a:extLst>
          </p:cNvPr>
          <p:cNvSpPr/>
          <p:nvPr/>
        </p:nvSpPr>
        <p:spPr>
          <a:xfrm>
            <a:off x="3143250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メリット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99B1DAE-CE74-4C35-AD2F-CF19FA9D5EF3}"/>
              </a:ext>
            </a:extLst>
          </p:cNvPr>
          <p:cNvSpPr/>
          <p:nvPr/>
        </p:nvSpPr>
        <p:spPr>
          <a:xfrm>
            <a:off x="6003925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デメリット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3CA6646D-5CA9-4FD0-B288-C5D097739632}"/>
              </a:ext>
            </a:extLst>
          </p:cNvPr>
          <p:cNvSpPr/>
          <p:nvPr/>
        </p:nvSpPr>
        <p:spPr>
          <a:xfrm>
            <a:off x="285750" y="800100"/>
            <a:ext cx="2857500" cy="776288"/>
          </a:xfrm>
          <a:prstGeom prst="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項目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D912E19-F305-472C-A7B3-8024E4AD5246}"/>
              </a:ext>
            </a:extLst>
          </p:cNvPr>
          <p:cNvSpPr/>
          <p:nvPr/>
        </p:nvSpPr>
        <p:spPr>
          <a:xfrm>
            <a:off x="3143250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D70A6CB-E0EC-487A-A97C-5BA4A319C22D}"/>
              </a:ext>
            </a:extLst>
          </p:cNvPr>
          <p:cNvSpPr/>
          <p:nvPr/>
        </p:nvSpPr>
        <p:spPr>
          <a:xfrm>
            <a:off x="6003925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626687D-C6D6-4827-8FFD-0C6D104A4038}"/>
              </a:ext>
            </a:extLst>
          </p:cNvPr>
          <p:cNvSpPr/>
          <p:nvPr/>
        </p:nvSpPr>
        <p:spPr>
          <a:xfrm>
            <a:off x="285750" y="1571625"/>
            <a:ext cx="2857500" cy="17859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A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6FA041A-CE08-47E2-BE80-B2A9C616A46E}"/>
              </a:ext>
            </a:extLst>
          </p:cNvPr>
          <p:cNvSpPr/>
          <p:nvPr/>
        </p:nvSpPr>
        <p:spPr>
          <a:xfrm>
            <a:off x="3143250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F3AF254-7B10-4A01-A769-ACF4138EFCA9}"/>
              </a:ext>
            </a:extLst>
          </p:cNvPr>
          <p:cNvSpPr/>
          <p:nvPr/>
        </p:nvSpPr>
        <p:spPr>
          <a:xfrm>
            <a:off x="6003925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9429C0AB-BD79-4D99-B2E0-1132976D9E56}"/>
              </a:ext>
            </a:extLst>
          </p:cNvPr>
          <p:cNvSpPr/>
          <p:nvPr/>
        </p:nvSpPr>
        <p:spPr>
          <a:xfrm>
            <a:off x="285750" y="3357563"/>
            <a:ext cx="2857500" cy="1785937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施策</a:t>
            </a:r>
            <a:r>
              <a:rPr lang="en-US" altLang="ja-JP" sz="3200" dirty="0">
                <a:solidFill>
                  <a:schemeClr val="tx1"/>
                </a:solidFill>
              </a:rPr>
              <a:t>B</a:t>
            </a:r>
            <a:endParaRPr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6AE30D5-306F-4215-A2F7-F2ABF62C4AA1}"/>
              </a:ext>
            </a:extLst>
          </p:cNvPr>
          <p:cNvSpPr/>
          <p:nvPr/>
        </p:nvSpPr>
        <p:spPr>
          <a:xfrm>
            <a:off x="285750" y="5429250"/>
            <a:ext cx="8572500" cy="728663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62" name="テキスト ボックス 225">
            <a:extLst>
              <a:ext uri="{FF2B5EF4-FFF2-40B4-BE49-F238E27FC236}">
                <a16:creationId xmlns:a16="http://schemas.microsoft.com/office/drawing/2014/main" id="{24BE4068-F521-4DA6-9EBA-9D837665D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2021-08-07T09:40:58Z</dcterms:modified>
</cp:coreProperties>
</file>