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A8A0A0B-CC74-442D-94AA-2B7E0524E1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0D2038F-BCB5-4E5A-B522-0E3228A10A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FA425D-5213-4A60-B6F3-84BE707A99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A3BCFC5-27EE-4331-B312-63C7C974B8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9454B16-6240-463C-B413-A4695C276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C06346B-6BCE-4319-A73C-FF8496D8D5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2DCF946-590D-4E58-A5D7-DC9D732FD5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5BDDD46-BFA6-4792-8120-ADE7D5012EC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8B66509-4423-4888-A98D-FF65199339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9A67664-4E43-45CC-A20C-8C9A0D1420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56FB29D-A405-4865-83A7-0FE12A2F3E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D364A4F-3D95-4048-ACB4-038F567B5A3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957681E-13C6-43FB-9816-C3301E31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6675-9F8B-4354-BBF9-A40506BBC5D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01B97BB-09DA-4314-A2B9-F857FE9D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A776E5-45DA-4069-90AE-213EE16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9333-F43E-4524-832E-95C638B41D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24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A121C16-4194-4B30-AECB-439FD8C2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C2B7-E731-4A8C-8063-F5991DAE8A3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85F9A5-3C82-46B5-A33E-5051B9AE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D9E22B-C741-44DD-8EE8-72FCAC38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57556-F9F6-4066-BFEF-E72A673946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311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86A27C-16A6-4961-B8F8-52B06232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B651-97DF-48BD-A214-762823ED4B8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09E83C-1BA2-485F-8796-B7FEC122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FF6E18-24D5-48D6-BF6F-7023DDC9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A66DA-F924-4C3D-A5A3-53FEAA943D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063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FEF405-9A5F-4221-B6AB-548148C6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D703-F493-4E71-B39B-9BDBFAD3F13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741A38-D7CF-44F2-BB43-1177A79D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185DFB7-C7EF-4663-A1FB-88E49651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1B5C3-49D1-4208-8910-4DFC1182FA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74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7D53613-4095-4C0B-9F5B-E39F2A99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064-E99A-4F15-9BA8-0702CCE5F52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0B61CA-2E7D-4657-B09A-5E3F11A8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5828C6-1AD9-492C-AE87-04FE0133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9A3CC-1165-4FC9-B4BC-FF7102625C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686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0239357-B5C9-4B6A-ABDB-EE7A91B6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DDD6-1741-44ED-99DD-F0487D0540F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82471D4-6CBB-45E7-A9D4-9C352FBF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4F26BD8-D439-415B-8FD2-FFD3FC3F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5FF14-219E-4FCB-9A70-389E40C4DA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999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78AEE13-C4A3-4CCE-8865-9B897047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08EE-2493-4179-9776-8C2040D1471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455872A-7068-48AF-89B6-62C9B8EC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17D8420-E853-4BC0-8E58-AB3339D2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BAEA7-6153-444D-8939-35B812B32C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501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BAF78D5-ED04-4F7E-BD28-1444EC1F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56E3-2035-4C60-9AF1-BFF90D5E23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3BD9995-42B3-4294-902D-9CF27259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9D0E258-FDA5-4FEE-B890-540B5B27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F9817-48CA-4AA8-A883-5EC1FE47A7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8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4F2D36D-F755-49BB-B880-CDA3BEFA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677D-A6CE-49FE-A54E-C1B59914A4F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77B8704-7DDA-4695-B038-143329E7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09D90F4-4B65-4E96-93A3-0E1D8CAB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858A-EEDD-4D57-AADD-5C4BAA96FE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37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2CE6F37-3B47-43FE-9CFB-7F47C495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CD54-B45E-4B3C-BE21-01841CF2A0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3541F2B-C73F-40D0-9B12-EE663801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8574B6-B48B-4228-945D-9B219C24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347E2-8478-4166-AA34-DCE2FE6541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3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E5734DF-2022-4221-9C47-B43784D1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25267-B834-4A89-B2FE-96832BF37EA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D53CE10-716E-4F47-BDA3-CF76BBFD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3B35A9C-731C-492C-BB5A-C88CE0A8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59BCE-C922-4344-A0F5-F41EFD1BB5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033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61B812F-D9E0-44F7-BE45-6CAD41BDDA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A525BC8-F90B-4536-B499-5AB2033A96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5854EB1-6659-4490-84A0-E775B9714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503BDA-FF38-46D8-B246-93EB257955A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816C25-D812-4017-9021-80C9EA155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AFF8CDD-F4BD-46D9-AAF5-527ED8513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5E46B40-9077-4642-922F-FC748F7054F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B7049F0C-C4CB-455D-9FD5-AA8017E1C17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05D6746E-DD20-467B-A1B8-09E684E9981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A878BCB3-A76B-41DB-B15A-C5145A31A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461271C-D833-417F-BFBE-7920187055C3}"/>
              </a:ext>
            </a:extLst>
          </p:cNvPr>
          <p:cNvSpPr/>
          <p:nvPr/>
        </p:nvSpPr>
        <p:spPr>
          <a:xfrm>
            <a:off x="31432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メリット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2EE0B17-3C50-4F51-860A-8A267C51129F}"/>
              </a:ext>
            </a:extLst>
          </p:cNvPr>
          <p:cNvSpPr/>
          <p:nvPr/>
        </p:nvSpPr>
        <p:spPr>
          <a:xfrm>
            <a:off x="6003925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デメリット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44C208-5275-4FA0-B57B-DCE91536E224}"/>
              </a:ext>
            </a:extLst>
          </p:cNvPr>
          <p:cNvSpPr/>
          <p:nvPr/>
        </p:nvSpPr>
        <p:spPr>
          <a:xfrm>
            <a:off x="2857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項目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F69F461-43B6-4981-ADFF-E5A445DBCD47}"/>
              </a:ext>
            </a:extLst>
          </p:cNvPr>
          <p:cNvSpPr/>
          <p:nvPr/>
        </p:nvSpPr>
        <p:spPr>
          <a:xfrm>
            <a:off x="31432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655933-11B2-4FDA-AE1F-5FC15E42512E}"/>
              </a:ext>
            </a:extLst>
          </p:cNvPr>
          <p:cNvSpPr/>
          <p:nvPr/>
        </p:nvSpPr>
        <p:spPr>
          <a:xfrm>
            <a:off x="6003925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53B6A6-A39B-4CE0-BF24-D49ED85FB1B5}"/>
              </a:ext>
            </a:extLst>
          </p:cNvPr>
          <p:cNvSpPr/>
          <p:nvPr/>
        </p:nvSpPr>
        <p:spPr>
          <a:xfrm>
            <a:off x="2857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A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E916588-37B1-4382-9141-30A2DEF41DE1}"/>
              </a:ext>
            </a:extLst>
          </p:cNvPr>
          <p:cNvSpPr/>
          <p:nvPr/>
        </p:nvSpPr>
        <p:spPr>
          <a:xfrm>
            <a:off x="31432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B15D6FA-53EB-40BA-B819-52F2E0AB4888}"/>
              </a:ext>
            </a:extLst>
          </p:cNvPr>
          <p:cNvSpPr/>
          <p:nvPr/>
        </p:nvSpPr>
        <p:spPr>
          <a:xfrm>
            <a:off x="6003925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D03F837-F8EC-4240-A9AF-850D7F393AA6}"/>
              </a:ext>
            </a:extLst>
          </p:cNvPr>
          <p:cNvSpPr/>
          <p:nvPr/>
        </p:nvSpPr>
        <p:spPr>
          <a:xfrm>
            <a:off x="2857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B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613230B-3320-48DF-AB01-813467D105B7}"/>
              </a:ext>
            </a:extLst>
          </p:cNvPr>
          <p:cNvSpPr/>
          <p:nvPr/>
        </p:nvSpPr>
        <p:spPr>
          <a:xfrm>
            <a:off x="285750" y="5429250"/>
            <a:ext cx="8572500" cy="72866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2021-08-07T09:40:24Z</dcterms:modified>
</cp:coreProperties>
</file>