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2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FF9900"/>
    <a:srgbClr val="FF5050"/>
    <a:srgbClr val="FFCCFF"/>
    <a:srgbClr val="FFCCCC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9" autoAdjust="0"/>
    <p:restoredTop sz="94660"/>
  </p:normalViewPr>
  <p:slideViewPr>
    <p:cSldViewPr>
      <p:cViewPr varScale="1">
        <p:scale>
          <a:sx n="81" d="100"/>
          <a:sy n="81" d="100"/>
        </p:scale>
        <p:origin x="1493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6A8A0A0B-CC74-442D-94AA-2B7E0524E1C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60D2038F-BCB5-4E5A-B522-0E3228A10A5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DFA425D-5213-4A60-B6F3-84BE707A99B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FA3BCFC5-27EE-4331-B312-63C7C974B8A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E9454B16-6240-463C-B413-A4695C2761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AC06346B-6BCE-4319-A73C-FF8496D8D53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F2DCF946-590D-4E58-A5D7-DC9D732FD5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05BDDD46-BFA6-4792-8120-ADE7D5012EC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18B66509-4423-4888-A98D-FF65199339D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29A67664-4E43-45CC-A20C-8C9A0D14209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756FB29D-A405-4865-83A7-0FE12A2F3E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5D364A4F-3D95-4048-ACB4-038F567B5A3B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957681E-13C6-43FB-9816-C3301E315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76675-9F8B-4354-BBF9-A40506BBC5D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01B97BB-09DA-4314-A2B9-F857FE9D1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CA776E5-45DA-4069-90AE-213EE16C8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D39333-F43E-4524-832E-95C638B41D1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26243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A121C16-4194-4B30-AECB-439FD8C2D7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C9C2B7-E731-4A8C-8063-F5991DAE8A3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D85F9A5-3C82-46B5-A33E-5051B9AE4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2D9E22B-C741-44DD-8EE8-72FCAC380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457556-F9F6-4066-BFEF-E72A6739469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53110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B86A27C-16A6-4961-B8F8-52B06232B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87B651-97DF-48BD-A214-762823ED4B8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109E83C-1BA2-485F-8796-B7FEC122C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AFF6E18-24D5-48D6-BF6F-7023DDC9B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3A66DA-F924-4C3D-A5A3-53FEAA943DF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10631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6FEF405-9A5F-4221-B6AB-548148C62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FD703-F493-4E71-B39B-9BDBFAD3F13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C741A38-D7CF-44F2-BB43-1177A79DC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185DFB7-C7EF-4663-A1FB-88E496511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31B5C3-49D1-4208-8910-4DFC1182FAA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97466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7D53613-4095-4C0B-9F5B-E39F2A994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FD2064-E99A-4F15-9BA8-0702CCE5F52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30B61CA-2E7D-4657-B09A-5E3F11A82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B5828C6-1AD9-492C-AE87-04FE0133A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89A3CC-1165-4FC9-B4BC-FF7102625C8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76868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00239357-B5C9-4B6A-ABDB-EE7A91B68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1DDD6-1741-44ED-99DD-F0487D0540F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82471D4-6CBB-45E7-A9D4-9C352FBF3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4F26BD8-D439-415B-8FD2-FFD3FC3FC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B5FF14-219E-4FCB-9A70-389E40C4DAE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09992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E78AEE13-C4A3-4CCE-8865-9B8970475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C08EE-2493-4179-9776-8C2040D1471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9455872A-7068-48AF-89B6-62C9B8ECD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B17D8420-E853-4BC0-8E58-AB3339D24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BBAEA7-6153-444D-8939-35B812B32C5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25018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9BAF78D5-ED04-4F7E-BD28-1444EC1F0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356E3-2035-4C60-9AF1-BFF90D5E233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A3BD9995-42B3-4294-902D-9CF272590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D9D0E258-FDA5-4FEE-B890-540B5B270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4F9817-48CA-4AA8-A883-5EC1FE47A70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24892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34F2D36D-F755-49BB-B880-CDA3BEFA3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5677D-A6CE-49FE-A54E-C1B59914A4F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F77B8704-7DDA-4695-B038-143329E75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509D90F4-4B65-4E96-93A3-0E1D8CABA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AB858A-EEDD-4D57-AADD-5C4BAA96FEB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83750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02CE6F37-3B47-43FE-9CFB-7F47C4952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86CD54-B45E-4B3C-BE21-01841CF2A0C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43541F2B-C73F-40D0-9B12-EE6638015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5A8574B6-B48B-4228-945D-9B219C249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8347E2-8478-4166-AA34-DCE2FE65411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4631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9E5734DF-2022-4221-9C47-B43784D12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825267-B834-4A89-B2FE-96832BF37EA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2D53CE10-716E-4F47-BDA3-CF76BBFD7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53B35A9C-731C-492C-BB5A-C88CE0A84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159BCE-C922-4344-A0F5-F41EFD1BB51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20335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761B812F-D9E0-44F7-BE45-6CAD41BDDA6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EA525BC8-F90B-4536-B499-5AB2033A960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5854EB1-6659-4490-84A0-E775B97142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8503BDA-FF38-46D8-B246-93EB257955A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0816C25-D812-4017-9021-80C9EA155F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AFF8CDD-F4BD-46D9-AAF5-527ED8513D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E5E46B40-9077-4642-922F-FC748F7054F7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B7049F0C-C4CB-455D-9FD5-AA8017E1C175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05D6746E-DD20-467B-A1B8-09E684E99810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A878BCB3-A76B-41DB-B15A-C5145A31A6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250190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メリット・デメリット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B461271C-D833-417F-BFBE-7920187055C3}"/>
              </a:ext>
            </a:extLst>
          </p:cNvPr>
          <p:cNvSpPr/>
          <p:nvPr/>
        </p:nvSpPr>
        <p:spPr>
          <a:xfrm>
            <a:off x="3143250" y="800100"/>
            <a:ext cx="2857500" cy="776288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ja-JP" altLang="en-US" sz="3200" dirty="0">
                <a:solidFill>
                  <a:schemeClr val="bg1"/>
                </a:solidFill>
              </a:rPr>
              <a:t>メリット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E2EE0B17-3C50-4F51-860A-8A267C51129F}"/>
              </a:ext>
            </a:extLst>
          </p:cNvPr>
          <p:cNvSpPr/>
          <p:nvPr/>
        </p:nvSpPr>
        <p:spPr>
          <a:xfrm>
            <a:off x="6003925" y="800100"/>
            <a:ext cx="2857500" cy="776288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ja-JP" altLang="en-US" sz="3200" dirty="0">
                <a:solidFill>
                  <a:schemeClr val="bg1"/>
                </a:solidFill>
              </a:rPr>
              <a:t>デメリット</a:t>
            </a: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8A44C208-5275-4FA0-B57B-DCE91536E224}"/>
              </a:ext>
            </a:extLst>
          </p:cNvPr>
          <p:cNvSpPr/>
          <p:nvPr/>
        </p:nvSpPr>
        <p:spPr>
          <a:xfrm>
            <a:off x="285750" y="800100"/>
            <a:ext cx="2857500" cy="776288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ja-JP" altLang="en-US" sz="3200" dirty="0">
                <a:solidFill>
                  <a:schemeClr val="bg1"/>
                </a:solidFill>
              </a:rPr>
              <a:t>項目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1F69F461-43B6-4981-ADFF-E5A445DBCD47}"/>
              </a:ext>
            </a:extLst>
          </p:cNvPr>
          <p:cNvSpPr/>
          <p:nvPr/>
        </p:nvSpPr>
        <p:spPr>
          <a:xfrm>
            <a:off x="3143250" y="1571625"/>
            <a:ext cx="2857500" cy="17859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5B655933-11B2-4FDA-AE1F-5FC15E42512E}"/>
              </a:ext>
            </a:extLst>
          </p:cNvPr>
          <p:cNvSpPr/>
          <p:nvPr/>
        </p:nvSpPr>
        <p:spPr>
          <a:xfrm>
            <a:off x="6003925" y="1571625"/>
            <a:ext cx="2857500" cy="17859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5E53B6A6-A39B-4CE0-BF24-D49ED85FB1B5}"/>
              </a:ext>
            </a:extLst>
          </p:cNvPr>
          <p:cNvSpPr/>
          <p:nvPr/>
        </p:nvSpPr>
        <p:spPr>
          <a:xfrm>
            <a:off x="285750" y="1571625"/>
            <a:ext cx="2857500" cy="17859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施策</a:t>
            </a:r>
            <a:r>
              <a:rPr lang="en-US" altLang="ja-JP" sz="3200" dirty="0">
                <a:solidFill>
                  <a:schemeClr val="tx1"/>
                </a:solidFill>
              </a:rPr>
              <a:t>A</a:t>
            </a:r>
            <a:endParaRPr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6E916588-37B1-4382-9141-30A2DEF41DE1}"/>
              </a:ext>
            </a:extLst>
          </p:cNvPr>
          <p:cNvSpPr/>
          <p:nvPr/>
        </p:nvSpPr>
        <p:spPr>
          <a:xfrm>
            <a:off x="3143250" y="3357563"/>
            <a:ext cx="2857500" cy="1785937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EB15D6FA-53EB-40BA-B819-52F2E0AB4888}"/>
              </a:ext>
            </a:extLst>
          </p:cNvPr>
          <p:cNvSpPr/>
          <p:nvPr/>
        </p:nvSpPr>
        <p:spPr>
          <a:xfrm>
            <a:off x="6003925" y="3357563"/>
            <a:ext cx="2857500" cy="1785937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BD03F837-F8EC-4240-A9AF-850D7F393AA6}"/>
              </a:ext>
            </a:extLst>
          </p:cNvPr>
          <p:cNvSpPr/>
          <p:nvPr/>
        </p:nvSpPr>
        <p:spPr>
          <a:xfrm>
            <a:off x="285750" y="3357563"/>
            <a:ext cx="2857500" cy="1785937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施策</a:t>
            </a:r>
            <a:r>
              <a:rPr lang="en-US" altLang="ja-JP" sz="3200" dirty="0">
                <a:solidFill>
                  <a:schemeClr val="tx1"/>
                </a:solidFill>
              </a:rPr>
              <a:t>B</a:t>
            </a:r>
            <a:endParaRPr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7613230B-3320-48DF-AB01-813467D105B7}"/>
              </a:ext>
            </a:extLst>
          </p:cNvPr>
          <p:cNvSpPr/>
          <p:nvPr/>
        </p:nvSpPr>
        <p:spPr>
          <a:xfrm>
            <a:off x="285750" y="5429250"/>
            <a:ext cx="8572500" cy="728663"/>
          </a:xfrm>
          <a:prstGeom prst="rect">
            <a:avLst/>
          </a:prstGeom>
          <a:noFill/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コメント欄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24</Words>
  <Application>Microsoft Office PowerPoint</Application>
  <PresentationFormat>画面に合わせる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2つの項目のメリット、デメリットを比較するテンプレートです。やや硬い印象。企画書・提案書にご活用下さい。</dc:description>
  <cp:revision>9</cp:revision>
  <dcterms:created xsi:type="dcterms:W3CDTF">2009-02-20T09:16:29Z</dcterms:created>
  <dcterms:modified xsi:type="dcterms:W3CDTF">2021-08-07T09:40:24Z</dcterms:modified>
</cp:coreProperties>
</file>