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CEBBF0F-430C-4D1B-9E27-08190DCBD1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5631AD77-204A-4EBD-B764-3BD0E69C82C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90262E1-7F8B-446B-A061-85EF5E48F4E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121AD1F-27D0-40AE-AF6E-C437B1510ED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26C29EE-8121-417B-A5D8-5BEDDD3079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265D0E9-9526-455B-841D-F31767DBEE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B7DCF5A-5F0D-4D3A-B535-6301368517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C232083-DEF8-4495-A311-8B42A7AB043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A164A89-D832-44D4-ABC7-4899D56375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716E5380-1C4A-4CA7-BA0E-F12EDF92A0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CF4274E-1170-4B2E-A79D-CC289E3293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DFE06B4-87EC-4C92-9F43-6FD06A0436A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793BE56-2A14-4A1A-9721-4737A0E9F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95FE0-9135-49FF-803F-744E8B343B5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8A80B58-8827-47BD-9538-3E4F5AC19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14D8672-C796-4BC6-90EE-27F8C8BC9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6EF78-3B7E-4E70-B45D-1568DA93577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1086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355C08C-2740-4715-9B85-31D02BC1F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2FDCF-DF78-4BA6-B455-DE63637728B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BA5516C-0131-418B-91D9-0B71622B9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CE9B7E4-9239-474E-B20E-CAE694B77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061604-D381-4EF0-9A61-4CDE1866EB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34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68AC4B-4AEE-4408-B51F-68C6F61A0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B7A88-BBBA-4755-8FD2-93CA5EB2108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3D01852-F206-4B91-B31D-81D66F022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269A6AB-2139-4797-8180-7AF432FEE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F0A9C8-F06D-4207-B4C3-949684F96B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262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1CFCC28-74CB-4D3E-84B2-0F9C7F45C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57104-463A-4EC7-86D7-A08DC1E5EA5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736C0B8-8C2B-4F93-AC74-549D73EB3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FA67DDF-7846-4ADB-9C81-D7BECC512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51781-A481-414E-B8FC-8652067C58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3550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7F88B8-67A9-480A-A922-EEF94F528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DD3D4-0AE3-4387-A3CF-B69D3129F39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740FC06-663C-45ED-BB83-AC1718F30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D9F0B53-1991-4D7A-BB22-780D0AF49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61236-D8E5-45D8-980B-9122F329BA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8223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C8EF4F8-8C9D-4362-B324-C34CE181F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5C018-440D-4AB6-9982-68627CF2B1B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D69DBE9-30E6-4DE3-9BB8-DFAFC4929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C6AE4A7-271D-494D-800A-243F55FEA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03C8C2-78DE-4263-A344-631D716D22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433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A51C7FF9-27EF-40A9-B7EE-728B553D6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C656C-CF92-4839-9B66-474EA46FCF6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DA5C123F-44EF-46D5-8E7E-6F4A6A198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11B5A19-6D8E-4575-B586-99D4164CD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A0729D-B414-4CB3-895E-C090072B1BF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95464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9220AF2-424D-4F18-BABF-ACF411785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95848-0909-41A3-B231-95CF35FE20F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50B5DF8-D097-4DC0-BE0A-EFB6B0A44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915FB34-FA96-476A-84BA-48A44A9C2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51288-B3F5-4AE6-9304-463B819BCF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2278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F94F992-D380-4E50-A0B1-A393D95BF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3D7D-5F1B-4773-94B8-AE6793EB7CE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E4BAD9F-FC73-4C74-9AA9-64DB5437C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3285064-4A7B-4E77-A501-B4AE3D6A0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882F3-7CA7-4902-814B-4833B47BFA5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345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5ACF02B-34C0-4D88-9B7B-5C8E537B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1A63C-58C6-403F-9718-9E9D6D047C4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2A500C4-FA1A-4166-8001-4B220B5CD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92BC746A-DB6B-488E-BD5B-90D9D202A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CC588-E874-4434-9BD3-719908774A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659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9001FB4-C408-46A2-B85B-44849CBB3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D9C5B-6765-43F2-A91C-C5C96E2D707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4B2AB56-B43F-4811-9C61-FA458BCEA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D45AA5A-1837-4FC4-9861-E9D5E8FE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53BA17-F03E-4D2D-9629-26F00C3325E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1899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0CBFFAD-FB08-4188-ACAE-8029DE3243E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F7F686B1-E542-4F6B-8020-B8810306EF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89BF395-6256-43E0-860D-F3A51EFA38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26CE040-8359-4756-90D9-1E391EB003E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E85D24F-E872-4D83-8BF0-40026FA3AD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2F30D2C-DBF5-4EE7-8514-94FDD886A1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E15DF6FB-537F-4F01-81B6-4D644879732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0E428715-29AC-418A-B62E-792DD04EC116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C945036C-B32F-4B80-AC6F-6625AC2BC826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DC0C0F60-075F-470B-A402-C2ACC0B9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4P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629A359F-E803-466A-BA2F-861007664326}"/>
              </a:ext>
            </a:extLst>
          </p:cNvPr>
          <p:cNvSpPr/>
          <p:nvPr/>
        </p:nvSpPr>
        <p:spPr>
          <a:xfrm>
            <a:off x="200025" y="879475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9CE93C30-0FA5-4518-ABF0-F51AD67F3D74}"/>
              </a:ext>
            </a:extLst>
          </p:cNvPr>
          <p:cNvSpPr/>
          <p:nvPr/>
        </p:nvSpPr>
        <p:spPr>
          <a:xfrm>
            <a:off x="200025" y="286861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1FF79E89-A9E1-4E18-824F-B3FB7DD8F988}"/>
              </a:ext>
            </a:extLst>
          </p:cNvPr>
          <p:cNvSpPr/>
          <p:nvPr/>
        </p:nvSpPr>
        <p:spPr>
          <a:xfrm>
            <a:off x="4700588" y="892175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15FF1C99-8618-478D-BEBB-AB8153B8328A}"/>
              </a:ext>
            </a:extLst>
          </p:cNvPr>
          <p:cNvSpPr/>
          <p:nvPr/>
        </p:nvSpPr>
        <p:spPr>
          <a:xfrm>
            <a:off x="471487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D0DD4331-A50B-48A5-9BBA-B2B42D48D350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674FE263-6C15-410C-B474-E0EFC7A6A7F7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9B1442E6-8F38-438D-B563-13C8BC2E3EFC}"/>
              </a:ext>
            </a:extLst>
          </p:cNvPr>
          <p:cNvSpPr/>
          <p:nvPr/>
        </p:nvSpPr>
        <p:spPr>
          <a:xfrm>
            <a:off x="409575" y="700088"/>
            <a:ext cx="1673225" cy="3698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Product（</a:t>
            </a:r>
            <a:r>
              <a:rPr lang="ja-JP" altLang="en-US" dirty="0">
                <a:latin typeface="Arial" charset="0"/>
              </a:rPr>
              <a:t>製品）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61C52EDE-9E88-4516-8036-929C8CD22B41}"/>
              </a:ext>
            </a:extLst>
          </p:cNvPr>
          <p:cNvSpPr/>
          <p:nvPr/>
        </p:nvSpPr>
        <p:spPr>
          <a:xfrm>
            <a:off x="4948238" y="700088"/>
            <a:ext cx="1403350" cy="3698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Price（</a:t>
            </a:r>
            <a:r>
              <a:rPr lang="ja-JP" altLang="en-US" dirty="0">
                <a:latin typeface="Arial" charset="0"/>
              </a:rPr>
              <a:t>価格）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F8F45891-BD09-4AF3-A3E8-B954A17012A9}"/>
              </a:ext>
            </a:extLst>
          </p:cNvPr>
          <p:cNvSpPr/>
          <p:nvPr/>
        </p:nvSpPr>
        <p:spPr>
          <a:xfrm>
            <a:off x="409575" y="2700338"/>
            <a:ext cx="1454150" cy="3698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</a:rPr>
              <a:t>Place（</a:t>
            </a:r>
            <a:r>
              <a:rPr lang="ja-JP" altLang="en-US" dirty="0">
                <a:latin typeface="Arial" charset="0"/>
              </a:rPr>
              <a:t>流通）</a:t>
            </a: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66E3CAB8-155E-4B17-88FE-BAD7150CBC69}"/>
              </a:ext>
            </a:extLst>
          </p:cNvPr>
          <p:cNvSpPr/>
          <p:nvPr/>
        </p:nvSpPr>
        <p:spPr>
          <a:xfrm>
            <a:off x="4948238" y="2700338"/>
            <a:ext cx="2849562" cy="36988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  <a:tint val="66000"/>
                  <a:satMod val="160000"/>
                </a:schemeClr>
              </a:gs>
              <a:gs pos="50000">
                <a:schemeClr val="bg1">
                  <a:lumMod val="50000"/>
                  <a:tint val="44500"/>
                  <a:satMod val="160000"/>
                </a:schemeClr>
              </a:gs>
              <a:gs pos="100000">
                <a:schemeClr val="bg1">
                  <a:lumMod val="5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dirty="0">
                <a:latin typeface="Arial" charset="0"/>
              </a:rPr>
              <a:t>Promotion</a:t>
            </a:r>
            <a:r>
              <a:rPr lang="ja-JP" altLang="en-US" dirty="0">
                <a:latin typeface="Arial" charset="0"/>
              </a:rPr>
              <a:t>（プロモーション）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38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4Pのマーケティングミックスのテンプレートです。企画書・提案書などにご活用下さい。</dc:description>
  <cp:revision>7</cp:revision>
  <dcterms:created xsi:type="dcterms:W3CDTF">2009-02-20T09:16:29Z</dcterms:created>
  <dcterms:modified xsi:type="dcterms:W3CDTF">2021-08-08T00:21:25Z</dcterms:modified>
</cp:coreProperties>
</file>