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6AC7407-F43C-489F-BECA-464C9F91D6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C4B33E6-9B87-4F97-8ECD-117CDAFE96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7315BFE-280D-4D0E-A76A-44FA4F4D10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47371F6-C0B4-4E72-81A8-40E5FFBC61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4085435-9623-40E2-9E4F-2584CD4B70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0E065E8-D833-4526-BB55-392F9704B1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E4A7630-3745-4988-A99B-1A12542701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DF60417-6F49-4060-ADD2-E03E8350007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8D65255-E8DB-413C-AB8D-3B9745D48A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595476C-8B0F-4DAB-854F-5C8CECDDE4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F5EC795-6F35-4AD1-B38C-C55298958B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85424A1-79FA-4AC3-B3DD-D5C86200583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B116C9-4014-4B74-AB20-22C1AF90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4CC50-EAE1-4103-B298-3D50FF93528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EE6DD5-9632-402F-8039-731E1F3C7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067B42-8B10-4C39-A64C-841E67078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A933D-0A37-4A51-91AC-A7CE870533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903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D6A4F6-D8F3-463B-8D4F-E20FB77D0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35DFB-3C1D-42CF-BF07-44F66A045C9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4B0CE5-E243-4764-8962-7F2EA82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08589C0-C6D3-4B7B-A646-736C726F6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A223F-121D-4A0D-8BE3-279B456132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526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962A7F8-CD57-490E-A759-D1955CAF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607A1-2CC6-44E7-B604-C33976EE59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3BA277-99E3-4A0C-8F7B-03D40169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E071423-B2D5-453C-91FA-795FA6DA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910D6-6C47-449C-9315-7D4F22CFDB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9160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193472-46EE-4F31-A6B9-DA5527473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A6E4A-AEF1-4374-BD2B-E845277F1B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B414BB-6FD3-4CB5-8CE1-11B33F1D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7A4DBA-4D07-4C4E-824C-152B7E2E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8A335-6499-4198-AB54-B7F4BC86D9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357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0BC7B7-1ADE-4EB1-8D82-2D17C06E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FD7D-5325-434E-B2D5-6460D9F5D9A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B93CBF9-9DA9-41A0-B66A-B8718E2BF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6E4EFE-5C88-4E28-B365-1728B8F2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518D8-81BB-4E03-BC84-1944305127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574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2460DB1-5585-420C-B370-B3A1E1DF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5B1C4-01CC-4A9C-AC49-06AEB619F97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C0E617C-CE1F-4B52-95FA-6356F476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D5D214-F895-40EE-B98D-CD41057E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F9A57-E2B5-4488-9B24-7D2705F495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937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0BD72B9-FEEF-4D2E-93BE-FE265767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EE3AE-3B03-4ADF-8E71-D60F6031F8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DCDA85B-FF43-43FB-9411-A119146C5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8A102F5-07B4-48FA-8306-A82FE81A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D1D7B-1BE0-4835-96F3-30AA033232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197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9574F35-CB21-45B8-947C-7EF47087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2FA6-79D7-4DE4-BC42-A917909772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B26B056-14F2-4FAD-8328-57C5664B1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DCCB3A-0D33-47B4-8155-D6F47377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C3A5-25F1-494A-9EB6-BB1974A4E1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133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A6442BA-FAAC-48C1-980E-2AF7C7F9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32751-267B-488E-B2F9-33A22BC4073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0FF38F8-8877-46AB-9DCD-3E947A3B8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9B95CD8-89A3-431B-A6FB-36D4705D8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3CFE7-9AB5-47FD-A5E6-4AF9964783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536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369D561-2BD2-4B39-B5A6-75979946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35D54-6017-4EF9-BD17-17D3872CF77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4B5575-9E9E-4813-8A9D-BF54EB3ED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9C8D412-5DE2-4A08-B00C-D52FAA38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B8A15-5269-405B-89B9-83D9495219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55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7B18F8D-EAC7-4134-A856-E1D58CDA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783A4-6DDA-4C38-BA6F-CD86B489A6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84DFB2E-A5EC-4E7F-AA56-FE1CDC8F8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C6B57F4-7F9D-457E-A969-514C50CD9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BF67D-EB55-4185-B6D3-8D1C3B8259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554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7FE8E18-D0D5-4AED-AA8A-A50B0C1AA0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8DC50A-4A22-4C37-AB61-136D83C383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6450A0-C953-4F87-A967-27F0F8BDF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8565FAF-00E0-405B-96EC-5833CB3B859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549C3D-003A-40B9-9CA8-879EC85B4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4F2DDA-8992-45CF-9ABF-BA815FE344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D24EFAB-9DA9-40D1-BD11-B5106DC2705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358E2DB-DBCF-4F70-9659-8591FC34FCB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FFC0EB2-15DA-4F40-ABFE-87E12C406237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CC95E82-2DEE-458C-AECB-9655F65E5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93CA7630-7772-4000-9485-1FCCFDF19250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5CCC808E-3DD3-4439-9D50-BAFAD287FFB9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682D2FAA-D5CB-4410-A454-4AF41B6A36AE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5CEAE905-E49D-40C5-ADB5-59034F5366C8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7845E452-6A9F-42A3-A2A7-6E262C331296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F277F93-1CB8-41E6-89DA-BF47A3BF7C0C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FB5223CF-F901-419E-9003-C63B4D8B6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1673225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Product（</a:t>
            </a:r>
            <a:r>
              <a:rPr lang="ja-JP" altLang="en-US"/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5B842BE2-2B7A-4E0E-B32C-3F8E0B646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1403350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Price（</a:t>
            </a:r>
            <a:r>
              <a:rPr lang="ja-JP" altLang="en-US"/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6C8B0761-128E-4D7A-8C38-9AEC4E921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1454150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Place（</a:t>
            </a:r>
            <a:r>
              <a:rPr lang="ja-JP" altLang="en-US"/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4FA16219-E915-4A3E-B61F-5B0EB569F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2849562" cy="369887"/>
          </a:xfrm>
          <a:prstGeom prst="rect">
            <a:avLst/>
          </a:prstGeom>
          <a:gradFill rotWithShape="1">
            <a:gsLst>
              <a:gs pos="0">
                <a:srgbClr val="8FDEA0"/>
              </a:gs>
              <a:gs pos="50000">
                <a:srgbClr val="BCE9C5"/>
              </a:gs>
              <a:gs pos="100000">
                <a:srgbClr val="DFF3E3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Promotion</a:t>
            </a:r>
            <a:r>
              <a:rPr lang="ja-JP" altLang="en-US"/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2021-08-08T00:20:30Z</dcterms:modified>
</cp:coreProperties>
</file>