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EF0017C-C83E-465C-90E8-2AE948CFFB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6AF7F83-45BB-471E-9CC4-F1BB278CA9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7B03C5D-698D-40B5-88C8-CA39839693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B004EAF-2282-465B-8894-245BE2CC4D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B0062A5-15B8-496D-A3DB-06D7FC4FE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A10D0E6-DCB2-4006-B28D-18F7FCC1AA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C19611D-B0E3-4003-AE1C-D7D506F025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8B0CD9-5E6A-42F8-9FA7-0AA32590D5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0FADD52-6225-40F6-B6D0-F5E9B35763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C495EC0-3E55-473A-8406-3AE604D3B9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65A4D73-2170-426E-9A67-785C9AB065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D90C202-617B-4B1A-83BA-CF6D3725C7E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129D247-B30F-46CE-AFD4-0612797A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8273-5776-43B5-A1A1-05A00576C91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76446D-CF0A-47F2-8CAA-01A130B0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960196-E987-47EC-A96D-BE88B968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9BB0-6474-4536-9DB5-D2DFBB5D62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942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60F834-8B70-44AD-B1A3-575EE76F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2380-EB48-440D-BE50-3337497CF15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993CC2D-E904-4AF7-9B9C-F98CF3C9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87BC80-ACB3-4298-BF4C-4B5358A2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86C9A-51AE-4540-96FA-DDB08DE477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352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7719DD-3F69-445D-AC8B-7A853881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60AE-AF0A-4CC3-A138-13FDDF92A0C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6A2837-39AC-4DB4-A4B1-F56B31D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C2E171-FE54-4390-A731-EFA15465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5A9-C963-4E97-96B1-85D8990BE1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45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4252EE-549C-42FA-9605-24169CAA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D94C-A786-46DB-AFC3-1CA3BA2A2E6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2C0D252-222A-4BE0-9A2E-5F522D4C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E84825-DBCC-4104-AD0A-14AC0663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D270-9542-4B26-B9D7-B096AA5847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09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83B285-8D2B-4087-A93E-7781EB79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A1EC-97A2-4137-BBB8-8437DFFAEC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3FAC3DA-992E-4F8B-AF85-E222D069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91AFA5-8DD2-44F4-94D4-49D7DB89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140B-CAAC-406B-8F67-18CA2C0B20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483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2B0B650-67B6-4ECD-95F6-3BA67836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59412-B305-4D57-986F-23375ABAF5C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AFEEF8-1AEF-44A9-9F00-3D8F2B3C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D6D6731-DBC0-4770-8B1D-9428C358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95A5C-D08C-491E-8819-EFBC1A8A70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42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9C7C617-D81D-4AB1-AEFA-BBC54003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D975-F556-4FB7-95E9-F62C50CDA2C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F4C090D-776E-44FE-8368-D065454D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311ACE4-8467-4743-9BB3-7E5F6B91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C675F-F253-4182-9A7A-022E3505DB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70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919BC75-1D0B-4D59-8A04-3F7E122E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9D8C-B24A-494B-B778-6CC7B70279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3FFCA91-CB87-4EED-AE0E-DDF21E54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8AE4137-51F2-4702-BDFE-2A73EC35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12203-395E-4C80-AE10-6415B55E9C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278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6E37E41-CBD6-4B82-B31E-BA9A800C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69CC-F4D4-4830-A916-D75F81AC529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68C5DD1-24BE-4234-A8B6-4E274AF1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A10AE8-6B87-49FB-83B1-81D5EF9F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A6EB2-39C9-46F8-AE95-6A36BDFD4E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61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27F2A77-4EC7-4583-86B6-9B7092A9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A7F9-AA44-47E2-A16F-ACBE42A668C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BBA168-993F-4FB4-9575-EF27591F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102CF87-73C4-41F6-BD13-966219A6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BC007-8FED-48D3-9D0E-B8422A3901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543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87BB903-CFAA-4B52-A97F-058D467F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F5D3-E421-45C0-9516-FE92B9B83AA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CB4DC00-DCCF-4BB3-A1DD-C8079721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5EA852B-22C3-40CD-AA21-E7D3CE0A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7DCF8-CD7A-4D1F-A0BD-1F6410C122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374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86C3AB3-57ED-43B1-8F70-BB19A7282F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27A00DF-BE2A-4B25-A2A1-52B649A178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2E3041-8F6B-4424-B47C-7FE76E804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ED3157-EFB7-437F-9142-4673ED3D563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A97593-943A-4CF5-AC62-FF4814E82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F88D32-3840-40F8-B8DB-463F559D1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322510-9720-4203-B030-20FAD19E805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38A454A-41B5-4E40-8DFC-A6912312B1F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4F1E54C-7C65-4AEE-9C6F-B9AFC9620A97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F110B6C-B35F-46E2-9E83-9FD45EDA7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8FF4342C-F9B2-4B42-8093-AF505E5B8DB2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0FF6293-500E-4453-B230-D690A4F6BFF9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46A6FCF2-B1B5-42C7-9B0C-A22C3090849E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FFD816E8-0033-4023-8C87-62DB46CAF0E8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63B550B9-5C19-4C89-9890-5B6DAD27D540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F1AEB6D-6F7B-470B-BBBD-E250E2565883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3A61BCC8-FDBB-4035-8C03-C65CE63D4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1673225" cy="369887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Product（</a:t>
            </a:r>
            <a:r>
              <a:rPr lang="ja-JP" altLang="en-US"/>
              <a:t>製品）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D4CC1014-83A5-4060-B3BB-5A9F8398A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1403350" cy="369887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Price（</a:t>
            </a:r>
            <a:r>
              <a:rPr lang="ja-JP" altLang="en-US"/>
              <a:t>価格）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953D6347-7AFD-4553-843B-52A2AEEC5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1454150" cy="369887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Place（</a:t>
            </a:r>
            <a:r>
              <a:rPr lang="ja-JP" altLang="en-US"/>
              <a:t>流通）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D652AA32-8FA1-4587-8C11-B8C4DB6CE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2849562" cy="369887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Promotion</a:t>
            </a:r>
            <a:r>
              <a:rPr lang="ja-JP" altLang="en-US"/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2021-08-08T00:19:21Z</dcterms:modified>
</cp:coreProperties>
</file>