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2EF0017C-C83E-465C-90E8-2AE948CFFB1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6AF7F83-45BB-471E-9CC4-F1BB278CA98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7B03C5D-698D-40B5-88C8-CA398396933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DB004EAF-2282-465B-8894-245BE2CC4D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4B0062A5-15B8-496D-A3DB-06D7FC4FEC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A10D0E6-DCB2-4006-B28D-18F7FCC1AAD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C19611D-B0E3-4003-AE1C-D7D506F025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08B0CD9-5E6A-42F8-9FA7-0AA32590D54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40FADD52-6225-40F6-B6D0-F5E9B357635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5C495EC0-3E55-473A-8406-3AE604D3B92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A65A4D73-2170-426E-9A67-785C9AB065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D90C202-617B-4B1A-83BA-CF6D3725C7E1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129D247-B30F-46CE-AFD4-0612797A4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78273-5776-43B5-A1A1-05A00576C91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776446D-CF0A-47F2-8CAA-01A130B08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9960196-E987-47EC-A96D-BE88B9681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AB9BB0-6474-4536-9DB5-D2DFBB5D621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29429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260F834-8B70-44AD-B1A3-575EE76FE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92380-EB48-440D-BE50-3337497CF15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993CC2D-E904-4AF7-9B9C-F98CF3C96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687BC80-ACB3-4298-BF4C-4B5358A22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586C9A-51AE-4540-96FA-DDB08DE4775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43528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27719DD-3F69-445D-AC8B-7A853881A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060AE-AF0A-4CC3-A138-13FDDF92A0C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86A2837-39AC-4DB4-A4B1-F56B31D13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5C2E171-FE54-4390-A731-EFA154653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73C5A9-C963-4E97-96B1-85D8990BE16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3452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B4252EE-549C-42FA-9605-24169CAA2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CD94C-A786-46DB-AFC3-1CA3BA2A2E6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2C0D252-222A-4BE0-9A2E-5F522D4C1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CE84825-DBCC-4104-AD0A-14AC0663B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9D270-9542-4B26-B9D7-B096AA5847D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20094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C83B285-8D2B-4087-A93E-7781EB79B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9A1EC-97A2-4137-BBB8-8437DFFAECE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3FAC3DA-992E-4F8B-AF85-E222D0699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691AFA5-8DD2-44F4-94D4-49D7DB897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A5140B-CAAC-406B-8F67-18CA2C0B20A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64831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2B0B650-67B6-4ECD-95F6-3BA678364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59412-B305-4D57-986F-23375ABAF5C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2AFEEF8-1AEF-44A9-9F00-3D8F2B3CE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D6D6731-DBC0-4770-8B1D-9428C3581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395A5C-D08C-491E-8819-EFBC1A8A705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54429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F9C7C617-D81D-4AB1-AEFA-BBC54003F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DD975-F556-4FB7-95E9-F62C50CDA2C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FF4C090D-776E-44FE-8368-D065454D4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4311ACE4-8467-4743-9BB3-7E5F6B918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DC675F-F253-4182-9A7A-022E3505DB4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57065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1919BC75-1D0B-4D59-8A04-3F7E122E8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D9D8C-B24A-494B-B778-6CC7B702793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33FFCA91-CB87-4EED-AE0E-DDF21E549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8AE4137-51F2-4702-BDFE-2A73EC350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712203-395E-4C80-AE10-6415B55E9CC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82783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D6E37E41-CBD6-4B82-B31E-BA9A800C7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E69CC-F4D4-4830-A916-D75F81AC529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A68C5DD1-24BE-4234-A8B6-4E274AF1C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88A10AE8-6B87-49FB-83B1-81D5EF9F3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1A6EB2-39C9-46F8-AE95-6A36BDFD4E5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2616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27F2A77-4EC7-4583-86B6-9B7092A9C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BA7F9-AA44-47E2-A16F-ACBE42A668C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8BBA168-993F-4FB4-9575-EF27591F7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102CF87-73C4-41F6-BD13-966219A67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4BC007-8FED-48D3-9D0E-B8422A39010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15433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87BB903-CFAA-4B52-A97F-058D467F1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BF5D3-E421-45C0-9516-FE92B9B83AA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CB4DC00-DCCF-4BB3-A1DD-C8079721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5EA852B-22C3-40CD-AA21-E7D3CE0A0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7DCF8-CD7A-4D1F-A0BD-1F6410C1229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3745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B86C3AB3-57ED-43B1-8F70-BB19A7282F4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927A00DF-BE2A-4B25-A2A1-52B649A1781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D2E3041-8F6B-4424-B47C-7FE76E8045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EED3157-EFB7-437F-9142-4673ED3D563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7A97593-943A-4CF5-AC62-FF4814E82C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4F88D32-3840-40F8-B8DB-463F559D15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F322510-9720-4203-B030-20FAD19E805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538A454A-41B5-4E40-8DFC-A6912312B1FE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C4F1E54C-7C65-4AEE-9C6F-B9AFC9620A97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2F110B6C-B35F-46E2-9E83-9FD45EDA76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8258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マーケティングミックス（</a:t>
            </a:r>
            <a:r>
              <a:rPr lang="en-US" altLang="ja-JP" sz="2500" b="1">
                <a:latin typeface="Calibri" panose="020F0502020204030204" pitchFamily="34" charset="0"/>
              </a:rPr>
              <a:t>4P</a:t>
            </a:r>
            <a:r>
              <a:rPr lang="ja-JP" altLang="en-US" sz="2500" b="1">
                <a:latin typeface="Calibri" panose="020F0502020204030204" pitchFamily="34" charset="0"/>
              </a:rPr>
              <a:t>）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8FF4342C-F9B2-4B42-8093-AF505E5B8DB2}"/>
              </a:ext>
            </a:extLst>
          </p:cNvPr>
          <p:cNvSpPr/>
          <p:nvPr/>
        </p:nvSpPr>
        <p:spPr>
          <a:xfrm>
            <a:off x="200025" y="879475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accent1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80FF6293-500E-4453-B230-D690A4F6BFF9}"/>
              </a:ext>
            </a:extLst>
          </p:cNvPr>
          <p:cNvSpPr/>
          <p:nvPr/>
        </p:nvSpPr>
        <p:spPr>
          <a:xfrm>
            <a:off x="200025" y="2868613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accent1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46A6FCF2-B1B5-42C7-9B0C-A22C3090849E}"/>
              </a:ext>
            </a:extLst>
          </p:cNvPr>
          <p:cNvSpPr/>
          <p:nvPr/>
        </p:nvSpPr>
        <p:spPr>
          <a:xfrm>
            <a:off x="4700588" y="892175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accent1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FFD816E8-0033-4023-8C87-62DB46CAF0E8}"/>
              </a:ext>
            </a:extLst>
          </p:cNvPr>
          <p:cNvSpPr/>
          <p:nvPr/>
        </p:nvSpPr>
        <p:spPr>
          <a:xfrm>
            <a:off x="4714875" y="2882900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accent1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7" name="二等辺三角形 46">
            <a:extLst>
              <a:ext uri="{FF2B5EF4-FFF2-40B4-BE49-F238E27FC236}">
                <a16:creationId xmlns:a16="http://schemas.microsoft.com/office/drawing/2014/main" id="{63B550B9-5C19-4C89-9890-5B6DAD27D540}"/>
              </a:ext>
            </a:extLst>
          </p:cNvPr>
          <p:cNvSpPr/>
          <p:nvPr/>
        </p:nvSpPr>
        <p:spPr>
          <a:xfrm flipV="1">
            <a:off x="2816225" y="4643438"/>
            <a:ext cx="3500438" cy="384175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6F1AEB6D-6F7B-470B-BBBD-E250E2565883}"/>
              </a:ext>
            </a:extLst>
          </p:cNvPr>
          <p:cNvSpPr/>
          <p:nvPr/>
        </p:nvSpPr>
        <p:spPr>
          <a:xfrm>
            <a:off x="357188" y="5099050"/>
            <a:ext cx="8501062" cy="11128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59" name="正方形/長方形 48">
            <a:extLst>
              <a:ext uri="{FF2B5EF4-FFF2-40B4-BE49-F238E27FC236}">
                <a16:creationId xmlns:a16="http://schemas.microsoft.com/office/drawing/2014/main" id="{3A61BCC8-FDBB-4035-8C03-C65CE63D48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700088"/>
            <a:ext cx="1673225" cy="369887"/>
          </a:xfrm>
          <a:prstGeom prst="rect">
            <a:avLst/>
          </a:prstGeom>
          <a:gradFill rotWithShape="1">
            <a:gsLst>
              <a:gs pos="0">
                <a:srgbClr val="8CADEA"/>
              </a:gs>
              <a:gs pos="50000">
                <a:srgbClr val="BACCF0"/>
              </a:gs>
              <a:gs pos="100000">
                <a:srgbClr val="DEE6F7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/>
              <a:t>Product（</a:t>
            </a:r>
            <a:r>
              <a:rPr lang="ja-JP" altLang="en-US"/>
              <a:t>製品）</a:t>
            </a:r>
          </a:p>
        </p:txBody>
      </p:sp>
      <p:sp>
        <p:nvSpPr>
          <p:cNvPr id="2060" name="正方形/長方形 49">
            <a:extLst>
              <a:ext uri="{FF2B5EF4-FFF2-40B4-BE49-F238E27FC236}">
                <a16:creationId xmlns:a16="http://schemas.microsoft.com/office/drawing/2014/main" id="{D4CC1014-83A5-4060-B3BB-5A9F8398A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700088"/>
            <a:ext cx="1403350" cy="369887"/>
          </a:xfrm>
          <a:prstGeom prst="rect">
            <a:avLst/>
          </a:prstGeom>
          <a:gradFill rotWithShape="1">
            <a:gsLst>
              <a:gs pos="0">
                <a:srgbClr val="8CADEA"/>
              </a:gs>
              <a:gs pos="50000">
                <a:srgbClr val="BACCF0"/>
              </a:gs>
              <a:gs pos="100000">
                <a:srgbClr val="DEE6F7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/>
              <a:t>Price（</a:t>
            </a:r>
            <a:r>
              <a:rPr lang="ja-JP" altLang="en-US"/>
              <a:t>価格）</a:t>
            </a:r>
          </a:p>
        </p:txBody>
      </p:sp>
      <p:sp>
        <p:nvSpPr>
          <p:cNvPr id="2061" name="正方形/長方形 51">
            <a:extLst>
              <a:ext uri="{FF2B5EF4-FFF2-40B4-BE49-F238E27FC236}">
                <a16:creationId xmlns:a16="http://schemas.microsoft.com/office/drawing/2014/main" id="{953D6347-7AFD-4553-843B-52A2AEEC5A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2700338"/>
            <a:ext cx="1454150" cy="369887"/>
          </a:xfrm>
          <a:prstGeom prst="rect">
            <a:avLst/>
          </a:prstGeom>
          <a:gradFill rotWithShape="1">
            <a:gsLst>
              <a:gs pos="0">
                <a:srgbClr val="8CADEA"/>
              </a:gs>
              <a:gs pos="50000">
                <a:srgbClr val="BACCF0"/>
              </a:gs>
              <a:gs pos="100000">
                <a:srgbClr val="DEE6F7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/>
              <a:t>Place（</a:t>
            </a:r>
            <a:r>
              <a:rPr lang="ja-JP" altLang="en-US"/>
              <a:t>流通）</a:t>
            </a:r>
          </a:p>
        </p:txBody>
      </p:sp>
      <p:sp>
        <p:nvSpPr>
          <p:cNvPr id="2062" name="正方形/長方形 52">
            <a:extLst>
              <a:ext uri="{FF2B5EF4-FFF2-40B4-BE49-F238E27FC236}">
                <a16:creationId xmlns:a16="http://schemas.microsoft.com/office/drawing/2014/main" id="{D652AA32-8FA1-4587-8C11-B8C4DB6CE5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2700338"/>
            <a:ext cx="2849562" cy="369887"/>
          </a:xfrm>
          <a:prstGeom prst="rect">
            <a:avLst/>
          </a:prstGeom>
          <a:gradFill rotWithShape="1">
            <a:gsLst>
              <a:gs pos="0">
                <a:srgbClr val="8CADEA"/>
              </a:gs>
              <a:gs pos="50000">
                <a:srgbClr val="BACCF0"/>
              </a:gs>
              <a:gs pos="100000">
                <a:srgbClr val="DEE6F7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/>
              <a:t>Promotion</a:t>
            </a:r>
            <a:r>
              <a:rPr lang="ja-JP" altLang="en-US"/>
              <a:t>（プロモーション）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38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4Pのマーケティングミックスのテンプレートです。企画書・提案書などにご活用下さい。</dc:description>
  <cp:revision>7</cp:revision>
  <dcterms:created xsi:type="dcterms:W3CDTF">2009-02-20T09:16:29Z</dcterms:created>
  <dcterms:modified xsi:type="dcterms:W3CDTF">2021-08-08T00:19:21Z</dcterms:modified>
</cp:coreProperties>
</file>