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A833AFE-8554-459D-BDD3-9C4FE0610F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2F84D48-BCC2-46F1-BB49-E94742E18F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BEA5C4C-121C-4FDE-B9C8-141375F3AF7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2C1DB8A-8329-49E9-9F8A-AD185526FF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9ECAC5A-671B-4EFB-A69E-836B28A568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F5BDCD5-BC40-45C0-8E3E-413A64C48D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029A0F-354C-48D1-BC78-54908FD254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D6AEAE7-C3CE-4FC5-8D4B-2CD9C4DB272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5A097C4-5C5A-46FB-A71D-F0F7B80BDB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D1BF95B-5420-4C84-9ABF-09C88B3473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78CD340-4851-473C-AE45-E914DFA989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8E10725-2EC1-4A99-9D71-B4918E6F64D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2E8379-E8BB-4138-8CE8-2135E6D6D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46F0A-9D0A-406F-9D3D-D8F40FBFDA8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B9276A-844A-4F5A-9B21-84C7F7E53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F2BF169-20AE-4D1E-B685-235A5CFD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645BF-ADF0-474D-8997-82E75C644E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644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114857-E3F9-477E-90A3-EBFB3B42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86E9A-1028-408E-A38A-8554C37846E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E4341C-CC88-4B74-983C-4A732410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A3D8E1-0D29-48CB-B2FD-66245F737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D7ACF-7594-4521-81B6-73AB3B68F9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245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F99A9E-372F-4624-99D8-4095C0861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27908-C2B2-4551-82AB-9E6FC7E6E5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9BA709-E27E-4912-A990-C648FFEC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738DCA-C35F-4F63-B431-9B7130D74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E8F8B-DF2A-48EE-9CCB-A5972A3275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949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59A3EC-97C4-4350-9C0B-C43E5B4D4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7C11A-B481-4760-8409-3800CEC0411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150BB4-D456-4037-A507-3CF509FDD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DDAFBA-8CA3-4761-93B8-22B27053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D4BD0-D18B-44EA-8B39-85BA2AA102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108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20BF9F5-1D50-4C03-B91A-849082CA8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206C8-0F4F-40A2-8CF5-4CB011816E4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CD52CE-5AA1-4BBB-96CC-C863C7AB8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9294D6-3720-4D61-992E-9C96A6EB4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0972A-A3C9-49BD-B366-D0E93910E2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9817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97A1DBD-4DB6-46E9-808A-4CC49A36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A3CF7-B5EF-48AE-B55D-FAA3019222D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43D3C47-4100-49E0-B81D-5B80DF0BD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483EF1A-74B3-4419-BDA6-EA1C476D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D5251D-BC74-43B0-BE9D-AAC11251F9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935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038FB98-8609-4B3D-AA5A-C4E93B08F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CCBD9-2A83-4C59-B394-7FBD5003DB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58F2BF8-C0CB-4C7A-9B34-748C8A67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431FF42-CF36-4830-B6C1-5D1367E9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FEED2-322E-4310-BFA3-561DA83397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88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771C183-D3E8-452D-8557-8B925BFA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A0D3B-D13E-4ED8-850C-39594E9845A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5DB2924-403A-480A-962C-67B22301A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B6384A1-C315-4BD8-9A67-BC2E3434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43CEC-672D-418D-AE96-8DFD10049A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982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0B17889-427C-42D2-A9B8-1AEE3CF4E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227C3-05FC-469D-9916-1A03DEFFC31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95602D1-22CA-485D-9932-AA920A6D6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C8D38A2-5B47-4BC4-B6C1-FA26A4D18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3528C-145E-4246-86FC-A17AA5CBC3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806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C4A1DE9-43E8-480A-AE0C-7E3CD5F7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8076-161D-4437-8B33-AF6A6C222E3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E29C6BB-5763-45FC-A61E-5874A70B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708437-CE15-45DF-A2A9-B2B3AF00D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60197-7074-4E38-8B59-97CAB44328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539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531C7B3-D465-46D9-B75E-37F69A10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CA5A-E79D-402B-961D-556602814F6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4A3D018-4B55-4066-8774-683AD4AB3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3DB8AB3-A896-445A-8121-048F20542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99FF8-D915-444D-89EF-DC63E89E9E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4509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E976F67-54EE-491A-B646-B9B9586B56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C3FDA49A-94E2-4616-84D9-220AAEBEEC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805B8E-34FD-41B7-AEAA-AC8705A83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2A6F5F-61E1-4D31-8929-BD6622B1F9D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E2D3EC5-02DD-4093-9F3A-80657EF0E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2490F2C-1DDC-48BC-8249-3297A1FF6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B2669F4-9B69-4C5E-A577-D99E563CF3B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2548217-E129-4727-AFF9-5364F7CE50D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5744479-9D21-4ED0-9969-BF468B340F22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4474DE1-5B21-407F-95CD-0424E01D3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7C40AE9-AA33-4EED-A54B-A6A77E067577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2D2567C8-AC6F-499C-B4F9-C357859E8F45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04A62876-FB99-4A09-B158-856AED1F95DB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F3979B65-D9E5-44EC-A696-BCB4CD50C2D5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8940BFE5-4BCD-4679-BB01-440C4CA001C8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8423F09-E4FB-4E60-95FA-10E09B2F95C5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310C13C-45CC-46B0-AA09-0CD3205147FB}"/>
              </a:ext>
            </a:extLst>
          </p:cNvPr>
          <p:cNvSpPr/>
          <p:nvPr/>
        </p:nvSpPr>
        <p:spPr>
          <a:xfrm>
            <a:off x="409575" y="714375"/>
            <a:ext cx="1673225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Product（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製品）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7762D3B1-26DC-4B7F-9C96-63A93DABAADD}"/>
              </a:ext>
            </a:extLst>
          </p:cNvPr>
          <p:cNvSpPr/>
          <p:nvPr/>
        </p:nvSpPr>
        <p:spPr>
          <a:xfrm>
            <a:off x="4948238" y="714375"/>
            <a:ext cx="1403350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Price（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価格）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CA26B28E-6202-4E5D-A9CB-1410F8ADDF44}"/>
              </a:ext>
            </a:extLst>
          </p:cNvPr>
          <p:cNvSpPr/>
          <p:nvPr/>
        </p:nvSpPr>
        <p:spPr>
          <a:xfrm>
            <a:off x="409575" y="2714625"/>
            <a:ext cx="1454150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Arial" charset="0"/>
              </a:rPr>
              <a:t>Place（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流通）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05794F8-24D0-4FCC-9978-734E3973F72E}"/>
              </a:ext>
            </a:extLst>
          </p:cNvPr>
          <p:cNvSpPr/>
          <p:nvPr/>
        </p:nvSpPr>
        <p:spPr>
          <a:xfrm>
            <a:off x="4948238" y="2714625"/>
            <a:ext cx="2849562" cy="36988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dirty="0">
                <a:solidFill>
                  <a:schemeClr val="bg1"/>
                </a:solidFill>
                <a:latin typeface="Arial" charset="0"/>
              </a:rPr>
              <a:t>Promotion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2021-08-08T00:18:54Z</dcterms:modified>
</cp:coreProperties>
</file>