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9FF805D-2856-4390-B6E7-6A0BA4AF9B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B0FE7FE-B823-4205-A017-95F03A3362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A16360A-BE34-4D69-A03A-9B1DD56B6F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F9729D9-1E44-468F-AB83-B1DC07ABD38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CDE4D6E-3AE1-493E-A6E0-E1BBC3726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A1EB7DA-FBC0-4701-9AEF-9F165165B12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11E8861-0B31-45E6-BD3C-0AB2130AC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EF5FD0B-5DD3-4F06-BB9F-EB102A15943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0E5EB32-097B-482A-8C69-015642C832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DC046C4-366C-457F-B71A-9CDE35962E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7A8751B-65C2-41E5-A10D-AFFE9F6D4C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88193F9-C11A-46C2-AA29-7334CCA7CC0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E76F77-0A0E-43AB-AFD6-EDA6BEF4B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3E511-156C-48C2-8F8D-FC67CBCE0D1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F58436E-0C93-4567-850C-BF9CB2E4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068846-8478-4D58-A956-C67854A8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66A88-51EB-4C34-8807-1C6DE45C85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67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5C6EF61-0724-42AB-9543-67729161C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9FA48-ACEB-4D08-A406-DE160DF5BC7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3C5AFA-172A-43FB-BD7F-89A45C8F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CCEC84-66A8-4B98-BD1E-A24267E2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9EEE7-5D66-4F5F-A334-F37E283724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97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326E6C-5A84-41A8-9317-DB54DFA3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A668-9B84-4B00-887F-D1B44B8CF94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15847F9-2414-4614-80E7-0379F4C2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16D11A-C584-4A83-9E78-77AF759A9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158D8-670C-4BD1-A435-9BBA5CC459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299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F2C7F6-3911-454B-8D75-9B0E836FB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EFCB9-9440-41E9-BD5D-0415BDF047D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EA7A22-D270-4E65-8F45-773EBE639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95791B-D8F5-43D3-A999-2C382737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84999-B658-48CC-BB69-743C29B27A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32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718928-8077-4D31-99CF-64B9E175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8A6EA-959E-4065-B217-E508DDEC67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CA1BF2A-8F6B-4671-BF76-4DA5F8936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E41590-4D71-485A-AD9C-27571D88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8A884-45B2-44D4-B547-86160CEED9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971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AD1CC21-0D8C-4D06-BC35-5047BF899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9703-B7D1-453E-9985-A01FC45DDB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1EC21C8-B994-40E2-BAC1-2AA409E0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E57ACEB-6AC9-4E4D-807D-C3354C4E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BE98B-05DD-4D07-8EEF-6AD73D7FB2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210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0965D06-261F-448E-9AFC-C151A118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4F2E0-6B0E-4616-BCD9-E69E06BC7ED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943DEE1-1458-4CB6-BF58-E9C4852A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37ECB73-359F-4F37-B52A-2EA4952D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88FB5-D8F9-4FC5-B54E-9044CB4F49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210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F6DD969-4FB4-402D-BE1F-7E01E36C5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A5448-49B4-4A7E-8618-11F3DCBB974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4CFA20B-37D4-45E8-B802-8BAFD193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CE85096-1C0D-41ED-AA03-800CBCC9C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C3C13-7915-4929-95D9-595634CBAE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023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09F990F-4A52-401F-BE3C-277ED62E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ABDE-28BE-4A31-BC01-CE07BD2B061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1F47AB0-196B-43CF-95BC-EDFD77ED8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F211EB6-EB13-46DC-949F-0B1FB2C07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4A10F-61EB-490D-92CD-6387CCB5D0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96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6020FD7-E945-487C-AFF1-A4B367C5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02E18-CA6D-4713-BED1-BFD132548F8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9D9000D-C507-4909-AE58-46D14BF5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AB83450-6F05-4530-B575-23BF758F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F1930-0501-4D39-98C9-687D63C86D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176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3415BF3-7F74-4439-A26F-E5CE2C70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4615C-E5F3-4EE5-AEF4-65B53E5E9D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2672C0D-2DFC-4BB6-B3CE-822F441F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A0DA5A9-A02E-4408-B250-634AC92E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4201A-8821-472B-99D5-FBE312EE88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56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35F89A7-B79C-4E0F-B43D-EFC9552A72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A6D8DBE-F6AA-4E62-A94F-DE7FF64715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AE41531-E7A3-4129-B678-76A5AEB98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2DFF396-B787-4A7D-84D3-79553D40660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5D2AE2-2FA9-451D-849C-AECA038A1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255DF34-17BC-4C84-9A7E-C5C7DDF2DB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A4205C7-AF68-41A9-8DF6-EAFD80A8DAE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C5E6836-44DD-4C0C-A0A0-CF03A7C0CC4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657E7F8-C0D2-43A2-9747-24B1438ACF20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10534D9-84FC-4D21-AD31-D7DCCA7A2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D6A545A5-5B9C-4EAF-A9CC-B5E0D3E35FFB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DD455A98-D347-47E9-8273-227D2FF3D98C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FA0D6791-6F2F-4477-91C5-940D967A1B14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9D73F6DC-97A8-4A13-82B8-B5B09FDAAEB6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41B5839C-D779-4EDF-9DA2-F99C2E8D12FC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B97B4739-E169-4D9A-8605-FE1F835D4993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ED00C2DA-163C-49D3-A473-E55C6037F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1673225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Product（</a:t>
            </a:r>
            <a:r>
              <a:rPr lang="ja-JP" altLang="en-US">
                <a:solidFill>
                  <a:schemeClr val="bg1"/>
                </a:solidFill>
              </a:rPr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97F2F020-27A9-42F4-94DF-C65F172FA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1403350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Price（</a:t>
            </a:r>
            <a:r>
              <a:rPr lang="ja-JP" altLang="en-US">
                <a:solidFill>
                  <a:schemeClr val="bg1"/>
                </a:solidFill>
              </a:rPr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48F3D636-1739-4800-AC44-DCFAB0327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1454150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Place（</a:t>
            </a:r>
            <a:r>
              <a:rPr lang="ja-JP" altLang="en-US">
                <a:solidFill>
                  <a:schemeClr val="bg1"/>
                </a:solidFill>
              </a:rPr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9067FC71-7B86-4F98-90FB-87860A6AC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2849562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Promotion</a:t>
            </a:r>
            <a:r>
              <a:rPr lang="ja-JP" altLang="en-US">
                <a:solidFill>
                  <a:schemeClr val="bg1"/>
                </a:solidFill>
              </a:rPr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2021-08-08T00:18:27Z</dcterms:modified>
</cp:coreProperties>
</file>