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F8654C4-E7D1-4437-A7F7-AA3F4169B4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324ED25-1145-4EE7-BAA2-31E825E93DE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D3AB3EF-FEDA-4088-B6B2-5E44E32A2C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5F78214-1D94-4D4D-96D2-17DC24A76D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C05EE6AC-C902-442D-87B7-0B250A604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E195351-0478-4630-AA1C-BCC205519E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138C1EC-C4FD-4BA2-99B7-B4A5585AB5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AEF45A-216E-4889-B879-2257136007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EBC92E0-1817-42F7-A6E9-C37310C9AD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0EB6CDB-147F-4E06-9C1F-072B8FD284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64C0CA0E-B224-4866-922E-5143DD476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4389744-8B56-4941-A829-B35AFB5833CF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99D934-47A4-4B2E-9BCB-F03B7AF2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2A336-479F-42D3-A812-BB738A1F334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F23F322-0882-44FF-ABE3-E4AF803F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E3E70B3-BB94-4575-A822-D92327A9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E18B8-AB9B-492A-A2D3-A9113A2675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450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A408A3C-1E49-4F9C-9999-1BC676B3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0371-0FD0-45E5-9519-D28BF586C28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9D868C9-7AC8-474C-9494-5A945D360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A2C57E9-DB29-40E5-B1D1-3666CDE6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B733B-505D-4878-8224-D9D73B13BB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167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CA7FBD1-3102-4C5F-8967-4969205C4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B90F-8BF3-425D-857B-B9B784CF112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9FD4D6F-AF23-4CD4-BC93-6A341195E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F833F1B-A881-4740-A42D-42B9E36C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0A927-B558-4671-9F16-7D367962D8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240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0EA3596-EDF6-4ADB-ADC5-62D0E110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917D-3F2D-4710-881D-0A5CB31D10E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0AAF334-38E3-4D0D-9599-00118BD2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6207798-0E08-4AAA-A60C-769875F5B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AC8A3-2F0B-4701-ABD4-518EF79C01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06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A93694E-E8BA-4B6B-9547-C383B504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CBA7-0E16-4BD9-AA34-5ECEA53FE16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95141B6-DAC4-4309-B681-4E260A60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EE84DE5-6352-4AD3-BCAB-045CDC7D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88E01-C19B-4A0F-A7F5-5B707FFE5E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95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93F1B3F-D66D-482A-A5EC-28729263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48A8-FA47-4A9C-97B8-DBDAD697876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5BF8596-80E7-4187-91DB-E272BD6E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1005BF6-C7E5-4FA6-9839-C297CC2F7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87328-6802-4A50-87A4-8E3D5795A9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018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19465F5-44BA-431E-830B-E6A3B3213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8400-A3F7-4765-8D07-D77C4893041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C4875BF-4735-41F4-B1CE-25AB82093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7A6053CD-F036-46FA-B780-82992AEC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ACC56-F0DA-4AA6-ADA6-4FCEBA38ED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60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C500FF2-D23E-4047-B4D5-CF76C2C8B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C493E-7078-4033-A94E-E33B7719B66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9988CD2F-0783-49F6-802C-CB59FA1C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F25538C-A2DF-4A54-9D30-7D2469FF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FBF18-437C-4E7A-9813-5E02F40A9F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38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69E6796-90FF-4621-8941-35F00355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B127-6787-457F-BC6F-BC95B84383B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A83E269-9D34-43F9-B791-553A7400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01C7D73B-B2C8-49D5-A8D6-CCE9E448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0FFF0-4F3F-4301-B86D-0804FDB58F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084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C796F27-CE9D-4270-B667-2D2C49B4F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B1BA-F48D-49E5-B0D5-E5D5A80CCB4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84C7750-4188-49F4-AF2B-7EEE5A72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DCC19D6-F5EC-4CD6-B4B0-4135740F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DB25B-7E06-4E71-A0FE-65CB4BE37B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012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9EAD286-E38A-47FE-9C83-D3F6B327E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0266B-3E7A-450F-9EC4-AC771481FB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E8A0D81-AE1D-4FFA-A9BF-3882A8535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3960A6-BD7F-4B13-9177-8D99F170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AC003-9AAE-427F-A671-8F319F1018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848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C91552C-14D4-40AF-A665-B51C6DD27D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81CB44B9-F659-4DA2-A477-C79B151F69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FD2CC45-BFBF-4DAA-A9AF-3ECD1770A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B676F65-44E8-42CA-B6B1-7C28AF8C656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7EE6B0C-8631-434D-A1F1-91B9BB7AC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1D2D56E-5E6D-456B-8DA3-6D5A4AF1C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5DC7C1C-BFF6-4834-9073-2A35FE4F893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98DEBE11-9645-4EAD-A54E-DE8FB17D44A4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2592B00A-7125-433C-B01D-FCC58B26D7F7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EBF9C64C-9064-4123-958A-5AA114E7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4P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34702C0E-2ED1-4B06-938D-4A48CF9C8E1F}"/>
              </a:ext>
            </a:extLst>
          </p:cNvPr>
          <p:cNvSpPr/>
          <p:nvPr/>
        </p:nvSpPr>
        <p:spPr>
          <a:xfrm>
            <a:off x="200025" y="89376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93A2E52D-6B13-455A-B040-647ECAF89D74}"/>
              </a:ext>
            </a:extLst>
          </p:cNvPr>
          <p:cNvSpPr/>
          <p:nvPr/>
        </p:nvSpPr>
        <p:spPr>
          <a:xfrm>
            <a:off x="20002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164E3702-80CA-489D-893A-3E1A181ECC5B}"/>
              </a:ext>
            </a:extLst>
          </p:cNvPr>
          <p:cNvSpPr/>
          <p:nvPr/>
        </p:nvSpPr>
        <p:spPr>
          <a:xfrm>
            <a:off x="4700588" y="90646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641F465E-9D3E-429A-BA4A-B243F45D0DA2}"/>
              </a:ext>
            </a:extLst>
          </p:cNvPr>
          <p:cNvSpPr/>
          <p:nvPr/>
        </p:nvSpPr>
        <p:spPr>
          <a:xfrm>
            <a:off x="4714875" y="2897188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59207222-8569-4FF8-B351-943AC6977076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AF8D520-78CE-49E8-921D-2A2547F6277A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E9D5FF1A-FFC1-4B73-A3DD-D2EF5FA2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14375"/>
            <a:ext cx="1673225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Product（</a:t>
            </a:r>
            <a:r>
              <a:rPr lang="ja-JP" altLang="en-US">
                <a:solidFill>
                  <a:schemeClr val="bg1"/>
                </a:solidFill>
              </a:rPr>
              <a:t>製品）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A29D8C4F-D8E9-4BE3-A712-417AD629A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14375"/>
            <a:ext cx="1403350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Price（</a:t>
            </a:r>
            <a:r>
              <a:rPr lang="ja-JP" altLang="en-US">
                <a:solidFill>
                  <a:schemeClr val="bg1"/>
                </a:solidFill>
              </a:rPr>
              <a:t>価格）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31E34D13-03BA-4BE0-A76C-515E57C83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14625"/>
            <a:ext cx="1454150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Place（</a:t>
            </a:r>
            <a:r>
              <a:rPr lang="ja-JP" altLang="en-US">
                <a:solidFill>
                  <a:schemeClr val="bg1"/>
                </a:solidFill>
              </a:rPr>
              <a:t>流通）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31370757-731D-45D5-9DFA-D7D88B65B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14625"/>
            <a:ext cx="2849562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Promotion</a:t>
            </a:r>
            <a:r>
              <a:rPr lang="ja-JP" altLang="en-US">
                <a:solidFill>
                  <a:schemeClr val="bg1"/>
                </a:solidFill>
              </a:rPr>
              <a:t>（プロモーション）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4Pのマーケティングミックスのテンプレートです。企画書・提案書などにご活用下さい。</dc:description>
  <cp:revision>7</cp:revision>
  <dcterms:created xsi:type="dcterms:W3CDTF">2009-02-20T09:16:29Z</dcterms:created>
  <dcterms:modified xsi:type="dcterms:W3CDTF">2021-08-08T00:17:56Z</dcterms:modified>
</cp:coreProperties>
</file>