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75" r:id="rId2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77838" indent="-206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57263" indent="-4286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436688" indent="-6508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914525" indent="-857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498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>
            <a:extLst>
              <a:ext uri="{FF2B5EF4-FFF2-40B4-BE49-F238E27FC236}">
                <a16:creationId xmlns:a16="http://schemas.microsoft.com/office/drawing/2014/main" id="{F9228D7B-1703-4207-A663-AFC3C94462B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>
            <a:extLst>
              <a:ext uri="{FF2B5EF4-FFF2-40B4-BE49-F238E27FC236}">
                <a16:creationId xmlns:a16="http://schemas.microsoft.com/office/drawing/2014/main" id="{F213258E-E250-4B45-B2D5-34DC4C797A8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9A10A64F-90EA-44C6-9A28-19018117C8F8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スライド イメージ プレースホルダ 3">
            <a:extLst>
              <a:ext uri="{FF2B5EF4-FFF2-40B4-BE49-F238E27FC236}">
                <a16:creationId xmlns:a16="http://schemas.microsoft.com/office/drawing/2014/main" id="{66C84252-4C9B-4382-9482-E7DD31B90F4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>
            <a:extLst>
              <a:ext uri="{FF2B5EF4-FFF2-40B4-BE49-F238E27FC236}">
                <a16:creationId xmlns:a16="http://schemas.microsoft.com/office/drawing/2014/main" id="{C015640C-FCA3-4DEC-AB90-17E98C2B90B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>
            <a:extLst>
              <a:ext uri="{FF2B5EF4-FFF2-40B4-BE49-F238E27FC236}">
                <a16:creationId xmlns:a16="http://schemas.microsoft.com/office/drawing/2014/main" id="{31661FE6-5C6D-42DF-8CC2-8C9CC3FB8682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>
            <a:extLst>
              <a:ext uri="{FF2B5EF4-FFF2-40B4-BE49-F238E27FC236}">
                <a16:creationId xmlns:a16="http://schemas.microsoft.com/office/drawing/2014/main" id="{B61D0B60-B36D-4BA7-ABBC-0011202B814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C6D2EFAE-8408-401E-B8CF-3AF6C8512C6C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778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5726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3668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145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394539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73447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52355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31263" algn="l" defTabSz="957816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スライド イメージ プレースホルダ 1">
            <a:extLst>
              <a:ext uri="{FF2B5EF4-FFF2-40B4-BE49-F238E27FC236}">
                <a16:creationId xmlns:a16="http://schemas.microsoft.com/office/drawing/2014/main" id="{34B59E1A-C3ED-4BAD-BA22-B65438EFC75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ノート プレースホルダ 2">
            <a:extLst>
              <a:ext uri="{FF2B5EF4-FFF2-40B4-BE49-F238E27FC236}">
                <a16:creationId xmlns:a16="http://schemas.microsoft.com/office/drawing/2014/main" id="{88B3DE47-6388-45CB-A33A-CFA1FD43653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/>
          </a:p>
        </p:txBody>
      </p:sp>
      <p:sp>
        <p:nvSpPr>
          <p:cNvPr id="8196" name="スライド番号プレースホルダ 3">
            <a:extLst>
              <a:ext uri="{FF2B5EF4-FFF2-40B4-BE49-F238E27FC236}">
                <a16:creationId xmlns:a16="http://schemas.microsoft.com/office/drawing/2014/main" id="{A88DC72B-4C7E-4983-900A-D02C0E4909F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fld id="{AB6A5A13-D607-42AF-A6CB-9A57653C5D2A}" type="slidenum">
              <a:rPr lang="ja-JP" altLang="en-US">
                <a:latin typeface="Calibri" panose="020F0502020204030204" pitchFamily="34" charset="0"/>
              </a:rPr>
              <a:pPr eaLnBrk="1" hangingPunct="1"/>
              <a:t>1</a:t>
            </a:fld>
            <a:endParaRPr lang="ja-JP" altLang="en-US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890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78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367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156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945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734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523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312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D77F3F92-DD88-4B01-90AB-F51663C9ED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2E8DD1-9349-4DA9-AFA3-0296969FFB02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48760E0E-10FA-4B14-A5F7-A79E4549AA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27CBBA1-6D00-44DF-A5FA-BDD53962F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C32F1C6-9B2E-4CA3-884D-DFC59FF9A3C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3057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81A3DB1-9D77-4C94-B187-8857A5BF3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29F4DE-E489-465E-A8FE-ECD2BC468C7D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CDB91E80-D44F-4E6B-BEEB-7844A8249D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F1CBEE9-75E3-4A8F-ABBE-F3BA561D2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8979CDF-9295-4D20-9817-C5CABF152D3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940111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883BA1DB-4E1B-48FD-BFE7-E8AB5C2627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5C77B3-EEF1-4B91-9BC4-102A62957797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740ABE8E-2856-45A0-89FD-D25DAE774A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B809B4D-03A0-4439-936F-30ED2D2423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77D435-509D-4F9F-8D4B-CB1B957F140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37504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ACD25F72-6830-4400-A751-473D702278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6553A0-6478-4142-85F8-4FAFDB05FC23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9635A70A-B010-47AB-BD4C-43D4BFE416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E7D1BC2D-59FD-475C-9010-911A2BF1A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577ECC-C2F4-4161-B2D3-2BC37AFA6E5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949274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2"/>
            <a:ext cx="7772400" cy="1362075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8908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781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3672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1563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945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7344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5235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31263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38D282C5-EF48-4AF4-A7D3-E4024AF4F8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233216-F54D-47E1-BA54-859DCAD41039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E582FAC1-DAD5-4EF3-96AD-A962EDD99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04F9F189-5CC1-4AFC-A475-58F085945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5A872E-636E-4B90-98D9-A5CEF3AA616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5423425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C3BA4C5C-4592-4DDE-9846-35E7128FAC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BDDDC8-BE3D-4C0F-AAAB-40C5B82A2F26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FE27B128-5F1C-4711-8E96-556EA195D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0589E64B-D511-4CD2-AD68-DBA0053F49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08F3D5-29DC-4D82-B1A0-0D0B3EE586F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564736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8908" indent="0">
              <a:buNone/>
              <a:defRPr sz="2100" b="1"/>
            </a:lvl2pPr>
            <a:lvl3pPr marL="957816" indent="0">
              <a:buNone/>
              <a:defRPr sz="1900" b="1"/>
            </a:lvl3pPr>
            <a:lvl4pPr marL="1436724" indent="0">
              <a:buNone/>
              <a:defRPr sz="1600" b="1"/>
            </a:lvl4pPr>
            <a:lvl5pPr marL="1915631" indent="0">
              <a:buNone/>
              <a:defRPr sz="1600" b="1"/>
            </a:lvl5pPr>
            <a:lvl6pPr marL="2394539" indent="0">
              <a:buNone/>
              <a:defRPr sz="1600" b="1"/>
            </a:lvl6pPr>
            <a:lvl7pPr marL="2873447" indent="0">
              <a:buNone/>
              <a:defRPr sz="1600" b="1"/>
            </a:lvl7pPr>
            <a:lvl8pPr marL="3352355" indent="0">
              <a:buNone/>
              <a:defRPr sz="1600" b="1"/>
            </a:lvl8pPr>
            <a:lvl9pPr marL="3831263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 3">
            <a:extLst>
              <a:ext uri="{FF2B5EF4-FFF2-40B4-BE49-F238E27FC236}">
                <a16:creationId xmlns:a16="http://schemas.microsoft.com/office/drawing/2014/main" id="{A9807A42-0DBC-461A-89D0-4889F5B92C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A8066E-BEE4-4FFB-AD69-D28E24694607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8" name="フッター プレースホルダ 4">
            <a:extLst>
              <a:ext uri="{FF2B5EF4-FFF2-40B4-BE49-F238E27FC236}">
                <a16:creationId xmlns:a16="http://schemas.microsoft.com/office/drawing/2014/main" id="{7FEB54AC-8E8D-4DC0-B7E4-06DE3CC6C9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5">
            <a:extLst>
              <a:ext uri="{FF2B5EF4-FFF2-40B4-BE49-F238E27FC236}">
                <a16:creationId xmlns:a16="http://schemas.microsoft.com/office/drawing/2014/main" id="{BAD3FF51-59CC-4BA1-B80C-2E3F270225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CAB3D7-3E2D-4D16-AAF2-1509C706365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436383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日付プレースホルダ 3">
            <a:extLst>
              <a:ext uri="{FF2B5EF4-FFF2-40B4-BE49-F238E27FC236}">
                <a16:creationId xmlns:a16="http://schemas.microsoft.com/office/drawing/2014/main" id="{AB6382E5-40ED-4116-9873-60480845D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7D630-50C0-41CC-B00B-8AFB35F6633F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4" name="フッター プレースホルダ 4">
            <a:extLst>
              <a:ext uri="{FF2B5EF4-FFF2-40B4-BE49-F238E27FC236}">
                <a16:creationId xmlns:a16="http://schemas.microsoft.com/office/drawing/2014/main" id="{D709113B-2A29-4C34-A149-2CC1E363A8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5">
            <a:extLst>
              <a:ext uri="{FF2B5EF4-FFF2-40B4-BE49-F238E27FC236}">
                <a16:creationId xmlns:a16="http://schemas.microsoft.com/office/drawing/2014/main" id="{45031151-0A37-4EB7-B25E-5214931887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8938684-B8D6-4793-9D92-318B1604A18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2247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>
            <a:extLst>
              <a:ext uri="{FF2B5EF4-FFF2-40B4-BE49-F238E27FC236}">
                <a16:creationId xmlns:a16="http://schemas.microsoft.com/office/drawing/2014/main" id="{9201BEE0-A5DB-4B2E-B8FE-DB3C494EA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E849E3-3552-4975-87BC-B3CF3A1251F1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3" name="フッター プレースホルダ 4">
            <a:extLst>
              <a:ext uri="{FF2B5EF4-FFF2-40B4-BE49-F238E27FC236}">
                <a16:creationId xmlns:a16="http://schemas.microsoft.com/office/drawing/2014/main" id="{33756EAD-C459-4C0D-B778-6141A7E9F1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5">
            <a:extLst>
              <a:ext uri="{FF2B5EF4-FFF2-40B4-BE49-F238E27FC236}">
                <a16:creationId xmlns:a16="http://schemas.microsoft.com/office/drawing/2014/main" id="{3D42B637-BBD0-4949-B08F-3CE9F3561D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8CE450-3F4E-4401-BB19-4FC269A2E89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14755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0" cy="585311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435102"/>
            <a:ext cx="3008313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3E42E2C9-0520-403C-BB5D-8173DC959D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2F5D3C-CEA1-439A-B99C-EABA78FD1B8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9B4591F3-9779-422B-9998-E4CBECA6CD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ADF21E0D-A694-4DDB-B8FA-7D766E8EA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FEC0837-349C-4721-BAE5-6C9BFED8C08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95657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400"/>
            </a:lvl1pPr>
            <a:lvl2pPr marL="478908" indent="0">
              <a:buNone/>
              <a:defRPr sz="2900"/>
            </a:lvl2pPr>
            <a:lvl3pPr marL="957816" indent="0">
              <a:buNone/>
              <a:defRPr sz="2500"/>
            </a:lvl3pPr>
            <a:lvl4pPr marL="1436724" indent="0">
              <a:buNone/>
              <a:defRPr sz="2100"/>
            </a:lvl4pPr>
            <a:lvl5pPr marL="1915631" indent="0">
              <a:buNone/>
              <a:defRPr sz="2100"/>
            </a:lvl5pPr>
            <a:lvl6pPr marL="2394539" indent="0">
              <a:buNone/>
              <a:defRPr sz="2100"/>
            </a:lvl6pPr>
            <a:lvl7pPr marL="2873447" indent="0">
              <a:buNone/>
              <a:defRPr sz="2100"/>
            </a:lvl7pPr>
            <a:lvl8pPr marL="3352355" indent="0">
              <a:buNone/>
              <a:defRPr sz="2100"/>
            </a:lvl8pPr>
            <a:lvl9pPr marL="3831263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78908" indent="0">
              <a:buNone/>
              <a:defRPr sz="1300"/>
            </a:lvl2pPr>
            <a:lvl3pPr marL="957816" indent="0">
              <a:buNone/>
              <a:defRPr sz="1000"/>
            </a:lvl3pPr>
            <a:lvl4pPr marL="1436724" indent="0">
              <a:buNone/>
              <a:defRPr sz="1000"/>
            </a:lvl4pPr>
            <a:lvl5pPr marL="1915631" indent="0">
              <a:buNone/>
              <a:defRPr sz="1000"/>
            </a:lvl5pPr>
            <a:lvl6pPr marL="2394539" indent="0">
              <a:buNone/>
              <a:defRPr sz="1000"/>
            </a:lvl6pPr>
            <a:lvl7pPr marL="2873447" indent="0">
              <a:buNone/>
              <a:defRPr sz="1000"/>
            </a:lvl7pPr>
            <a:lvl8pPr marL="3352355" indent="0">
              <a:buNone/>
              <a:defRPr sz="1000"/>
            </a:lvl8pPr>
            <a:lvl9pPr marL="3831263" indent="0">
              <a:buNone/>
              <a:defRPr sz="10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日付プレースホルダ 3">
            <a:extLst>
              <a:ext uri="{FF2B5EF4-FFF2-40B4-BE49-F238E27FC236}">
                <a16:creationId xmlns:a16="http://schemas.microsoft.com/office/drawing/2014/main" id="{4C95EC60-ABEF-4F4B-8E50-C00F05CACC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442855-FB60-4968-AE77-269E8A199EB5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6" name="フッター プレースホルダ 4">
            <a:extLst>
              <a:ext uri="{FF2B5EF4-FFF2-40B4-BE49-F238E27FC236}">
                <a16:creationId xmlns:a16="http://schemas.microsoft.com/office/drawing/2014/main" id="{9D969415-CFC0-4918-A034-8E9384D6D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5">
            <a:extLst>
              <a:ext uri="{FF2B5EF4-FFF2-40B4-BE49-F238E27FC236}">
                <a16:creationId xmlns:a16="http://schemas.microsoft.com/office/drawing/2014/main" id="{4E5A34C1-E5F9-49F5-9742-108D833C8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577BC75-81F7-4F6E-9228-9222137BC5D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954116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>
            <a:extLst>
              <a:ext uri="{FF2B5EF4-FFF2-40B4-BE49-F238E27FC236}">
                <a16:creationId xmlns:a16="http://schemas.microsoft.com/office/drawing/2014/main" id="{CF35112F-7524-4D7E-8809-27E6A931D4A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テキスト プレースホルダ 2">
            <a:extLst>
              <a:ext uri="{FF2B5EF4-FFF2-40B4-BE49-F238E27FC236}">
                <a16:creationId xmlns:a16="http://schemas.microsoft.com/office/drawing/2014/main" id="{6E23DF95-C093-44C7-B71E-A11519EDA3C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5782" tIns="47891" rIns="95782" bIns="4789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 3">
            <a:extLst>
              <a:ext uri="{FF2B5EF4-FFF2-40B4-BE49-F238E27FC236}">
                <a16:creationId xmlns:a16="http://schemas.microsoft.com/office/drawing/2014/main" id="{1E96FFF3-869D-4717-9BFB-DDCA22C48B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98F13EDA-FAC2-4E7C-8163-3850D1848E22}" type="datetimeFigureOut">
              <a:rPr lang="ja-JP" altLang="en-US"/>
              <a:pPr>
                <a:defRPr/>
              </a:pPr>
              <a:t>2021/8/8</a:t>
            </a:fld>
            <a:endParaRPr lang="ja-JP" altLang="en-US"/>
          </a:p>
        </p:txBody>
      </p:sp>
      <p:sp>
        <p:nvSpPr>
          <p:cNvPr id="5" name="フッター プレースホルダ 4">
            <a:extLst>
              <a:ext uri="{FF2B5EF4-FFF2-40B4-BE49-F238E27FC236}">
                <a16:creationId xmlns:a16="http://schemas.microsoft.com/office/drawing/2014/main" id="{F8E10DD5-B448-4580-BF8E-6EFBC23057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5782" tIns="47891" rIns="95782" bIns="4789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3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>
            <a:extLst>
              <a:ext uri="{FF2B5EF4-FFF2-40B4-BE49-F238E27FC236}">
                <a16:creationId xmlns:a16="http://schemas.microsoft.com/office/drawing/2014/main" id="{8C5C448F-5FE1-4024-BA0D-E535D10B8AD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5782" tIns="47891" rIns="95782" bIns="47891" numCol="1" anchor="ctr" anchorCtr="0" compatLnSpc="1">
            <a:prstTxWarp prst="textNoShape">
              <a:avLst/>
            </a:prstTxWarp>
          </a:bodyPr>
          <a:lstStyle>
            <a:lvl1pPr algn="r">
              <a:defRPr sz="13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C2349530-4659-4FC1-B8FB-6E5FD69D0986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6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78908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57816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436724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915631" algn="ctr" rtl="0" fontAlgn="base">
        <a:spcBef>
          <a:spcPct val="0"/>
        </a:spcBef>
        <a:spcAft>
          <a:spcPct val="0"/>
        </a:spcAft>
        <a:defRPr kumimoji="1" sz="46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58775" indent="-35877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2984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6975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74813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54238" indent="-238125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33993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12901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91809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70717" indent="-239454" algn="l" defTabSz="95781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8908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7816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36724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15631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94539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73447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52355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31263" algn="l" defTabSz="95781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正方形/長方形 214">
            <a:extLst>
              <a:ext uri="{FF2B5EF4-FFF2-40B4-BE49-F238E27FC236}">
                <a16:creationId xmlns:a16="http://schemas.microsoft.com/office/drawing/2014/main" id="{8EC9688A-F4F3-44E5-99DA-579B2010DC14}"/>
              </a:ext>
            </a:extLst>
          </p:cNvPr>
          <p:cNvSpPr/>
          <p:nvPr/>
        </p:nvSpPr>
        <p:spPr>
          <a:xfrm>
            <a:off x="0" y="6357938"/>
            <a:ext cx="9144000" cy="500062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16" name="正方形/長方形 215">
            <a:extLst>
              <a:ext uri="{FF2B5EF4-FFF2-40B4-BE49-F238E27FC236}">
                <a16:creationId xmlns:a16="http://schemas.microsoft.com/office/drawing/2014/main" id="{590ED73D-0EEF-4FE7-B51D-6546A2B5B1DF}"/>
              </a:ext>
            </a:extLst>
          </p:cNvPr>
          <p:cNvSpPr/>
          <p:nvPr/>
        </p:nvSpPr>
        <p:spPr>
          <a:xfrm>
            <a:off x="-14288" y="469900"/>
            <a:ext cx="9144001" cy="46038"/>
          </a:xfrm>
          <a:prstGeom prst="rect">
            <a:avLst/>
          </a:prstGeom>
          <a:gradFill flip="none" rotWithShape="1">
            <a:gsLst>
              <a:gs pos="0">
                <a:srgbClr val="0070C0">
                  <a:shade val="30000"/>
                  <a:satMod val="115000"/>
                </a:srgbClr>
              </a:gs>
              <a:gs pos="50000">
                <a:srgbClr val="0070C0">
                  <a:shade val="67500"/>
                  <a:satMod val="115000"/>
                </a:srgbClr>
              </a:gs>
              <a:gs pos="100000">
                <a:srgbClr val="0070C0">
                  <a:shade val="100000"/>
                  <a:satMod val="115000"/>
                </a:srgbClr>
              </a:gs>
            </a:gsLst>
            <a:lin ang="135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782" tIns="47891" rIns="95782" bIns="47891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ja-JP" altLang="en-US" dirty="0"/>
          </a:p>
        </p:txBody>
      </p:sp>
      <p:sp>
        <p:nvSpPr>
          <p:cNvPr id="2052" name="テキスト ボックス 225">
            <a:extLst>
              <a:ext uri="{FF2B5EF4-FFF2-40B4-BE49-F238E27FC236}">
                <a16:creationId xmlns:a16="http://schemas.microsoft.com/office/drawing/2014/main" id="{BFD8BFE3-148E-4484-A990-F9807540BA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7188" y="44450"/>
            <a:ext cx="3825875" cy="481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5782" tIns="47891" rIns="95782" bIns="47891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500" b="1" dirty="0">
                <a:latin typeface="Calibri" panose="020F0502020204030204" pitchFamily="34" charset="0"/>
              </a:rPr>
              <a:t>マーケティングミックス（</a:t>
            </a:r>
            <a:r>
              <a:rPr lang="en-US" altLang="ja-JP" sz="2500" b="1" dirty="0">
                <a:latin typeface="Calibri" panose="020F0502020204030204" pitchFamily="34" charset="0"/>
              </a:rPr>
              <a:t>4P</a:t>
            </a:r>
            <a:r>
              <a:rPr lang="ja-JP" altLang="en-US" sz="2500" b="1" dirty="0">
                <a:latin typeface="Calibri" panose="020F0502020204030204" pitchFamily="34" charset="0"/>
              </a:rPr>
              <a:t>）</a:t>
            </a:r>
          </a:p>
        </p:txBody>
      </p:sp>
      <p:sp>
        <p:nvSpPr>
          <p:cNvPr id="28" name="角丸四角形 27">
            <a:extLst>
              <a:ext uri="{FF2B5EF4-FFF2-40B4-BE49-F238E27FC236}">
                <a16:creationId xmlns:a16="http://schemas.microsoft.com/office/drawing/2014/main" id="{95C00DC5-CF2A-4996-A5E1-23A88C497B77}"/>
              </a:ext>
            </a:extLst>
          </p:cNvPr>
          <p:cNvSpPr/>
          <p:nvPr/>
        </p:nvSpPr>
        <p:spPr>
          <a:xfrm>
            <a:off x="200025" y="893763"/>
            <a:ext cx="4214813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33" name="角丸四角形 32">
            <a:extLst>
              <a:ext uri="{FF2B5EF4-FFF2-40B4-BE49-F238E27FC236}">
                <a16:creationId xmlns:a16="http://schemas.microsoft.com/office/drawing/2014/main" id="{8B2546D8-084D-4E17-9D0D-FABD8428E905}"/>
              </a:ext>
            </a:extLst>
          </p:cNvPr>
          <p:cNvSpPr/>
          <p:nvPr/>
        </p:nvSpPr>
        <p:spPr>
          <a:xfrm>
            <a:off x="200025" y="2882900"/>
            <a:ext cx="4214813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26" name="角丸四角形 25">
            <a:extLst>
              <a:ext uri="{FF2B5EF4-FFF2-40B4-BE49-F238E27FC236}">
                <a16:creationId xmlns:a16="http://schemas.microsoft.com/office/drawing/2014/main" id="{33416EB1-0C5A-4E21-83C6-988695893B25}"/>
              </a:ext>
            </a:extLst>
          </p:cNvPr>
          <p:cNvSpPr/>
          <p:nvPr/>
        </p:nvSpPr>
        <p:spPr>
          <a:xfrm>
            <a:off x="4700588" y="906463"/>
            <a:ext cx="4214812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41" name="角丸四角形 40">
            <a:extLst>
              <a:ext uri="{FF2B5EF4-FFF2-40B4-BE49-F238E27FC236}">
                <a16:creationId xmlns:a16="http://schemas.microsoft.com/office/drawing/2014/main" id="{B26ED53A-97BC-41F6-97BD-97A7B19DA800}"/>
              </a:ext>
            </a:extLst>
          </p:cNvPr>
          <p:cNvSpPr/>
          <p:nvPr/>
        </p:nvSpPr>
        <p:spPr>
          <a:xfrm>
            <a:off x="4714875" y="2897188"/>
            <a:ext cx="4214813" cy="1571625"/>
          </a:xfrm>
          <a:prstGeom prst="roundRect">
            <a:avLst>
              <a:gd name="adj" fmla="val 9720"/>
            </a:avLst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・ここに入力</a:t>
            </a:r>
          </a:p>
        </p:txBody>
      </p:sp>
      <p:sp>
        <p:nvSpPr>
          <p:cNvPr id="47" name="二等辺三角形 46">
            <a:extLst>
              <a:ext uri="{FF2B5EF4-FFF2-40B4-BE49-F238E27FC236}">
                <a16:creationId xmlns:a16="http://schemas.microsoft.com/office/drawing/2014/main" id="{46257814-1278-41F8-865D-440DE282017D}"/>
              </a:ext>
            </a:extLst>
          </p:cNvPr>
          <p:cNvSpPr/>
          <p:nvPr/>
        </p:nvSpPr>
        <p:spPr>
          <a:xfrm flipV="1">
            <a:off x="2816225" y="4643438"/>
            <a:ext cx="3500438" cy="384175"/>
          </a:xfrm>
          <a:prstGeom prst="triangle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/>
          </a:p>
        </p:txBody>
      </p:sp>
      <p:sp>
        <p:nvSpPr>
          <p:cNvPr id="48" name="正方形/長方形 47">
            <a:extLst>
              <a:ext uri="{FF2B5EF4-FFF2-40B4-BE49-F238E27FC236}">
                <a16:creationId xmlns:a16="http://schemas.microsoft.com/office/drawing/2014/main" id="{FAA0ED6F-6A75-48C0-A922-AEFA97C08F31}"/>
              </a:ext>
            </a:extLst>
          </p:cNvPr>
          <p:cNvSpPr/>
          <p:nvPr/>
        </p:nvSpPr>
        <p:spPr>
          <a:xfrm>
            <a:off x="357188" y="5099050"/>
            <a:ext cx="8501062" cy="1112838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defRPr/>
            </a:pPr>
            <a:r>
              <a:rPr lang="ja-JP" altLang="en-US" sz="2400" dirty="0">
                <a:solidFill>
                  <a:schemeClr val="tx1"/>
                </a:solidFill>
              </a:rPr>
              <a:t>コメント欄</a:t>
            </a:r>
          </a:p>
        </p:txBody>
      </p:sp>
      <p:sp>
        <p:nvSpPr>
          <p:cNvPr id="2059" name="正方形/長方形 48">
            <a:extLst>
              <a:ext uri="{FF2B5EF4-FFF2-40B4-BE49-F238E27FC236}">
                <a16:creationId xmlns:a16="http://schemas.microsoft.com/office/drawing/2014/main" id="{877B1563-AF4C-47AA-BF1F-99525B79F8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575" y="714375"/>
            <a:ext cx="1673225" cy="369888"/>
          </a:xfrm>
          <a:prstGeom prst="rect">
            <a:avLst/>
          </a:prstGeom>
          <a:gradFill rotWithShape="1">
            <a:gsLst>
              <a:gs pos="0">
                <a:srgbClr val="003F77"/>
              </a:gs>
              <a:gs pos="50000">
                <a:srgbClr val="005FAD"/>
              </a:gs>
              <a:gs pos="100000">
                <a:srgbClr val="0072CE"/>
              </a:gs>
            </a:gsLst>
            <a:lin ang="135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solidFill>
                  <a:schemeClr val="bg1"/>
                </a:solidFill>
              </a:rPr>
              <a:t>Product（</a:t>
            </a:r>
            <a:r>
              <a:rPr lang="ja-JP" altLang="en-US">
                <a:solidFill>
                  <a:schemeClr val="bg1"/>
                </a:solidFill>
              </a:rPr>
              <a:t>製品）</a:t>
            </a:r>
          </a:p>
        </p:txBody>
      </p:sp>
      <p:sp>
        <p:nvSpPr>
          <p:cNvPr id="2060" name="正方形/長方形 49">
            <a:extLst>
              <a:ext uri="{FF2B5EF4-FFF2-40B4-BE49-F238E27FC236}">
                <a16:creationId xmlns:a16="http://schemas.microsoft.com/office/drawing/2014/main" id="{E4164B24-5B1B-4443-A230-9AC206655223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8238" y="714375"/>
            <a:ext cx="1403350" cy="369888"/>
          </a:xfrm>
          <a:prstGeom prst="rect">
            <a:avLst/>
          </a:prstGeom>
          <a:gradFill rotWithShape="1">
            <a:gsLst>
              <a:gs pos="0">
                <a:srgbClr val="003F77"/>
              </a:gs>
              <a:gs pos="50000">
                <a:srgbClr val="005FAD"/>
              </a:gs>
              <a:gs pos="100000">
                <a:srgbClr val="0072CE"/>
              </a:gs>
            </a:gsLst>
            <a:lin ang="135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solidFill>
                  <a:schemeClr val="bg1"/>
                </a:solidFill>
              </a:rPr>
              <a:t>Price（</a:t>
            </a:r>
            <a:r>
              <a:rPr lang="ja-JP" altLang="en-US">
                <a:solidFill>
                  <a:schemeClr val="bg1"/>
                </a:solidFill>
              </a:rPr>
              <a:t>価格）</a:t>
            </a:r>
          </a:p>
        </p:txBody>
      </p:sp>
      <p:sp>
        <p:nvSpPr>
          <p:cNvPr id="2061" name="正方形/長方形 51">
            <a:extLst>
              <a:ext uri="{FF2B5EF4-FFF2-40B4-BE49-F238E27FC236}">
                <a16:creationId xmlns:a16="http://schemas.microsoft.com/office/drawing/2014/main" id="{4F023D9C-572F-48F5-B5C8-CEBC9F49F47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575" y="2714625"/>
            <a:ext cx="1454150" cy="369888"/>
          </a:xfrm>
          <a:prstGeom prst="rect">
            <a:avLst/>
          </a:prstGeom>
          <a:gradFill rotWithShape="1">
            <a:gsLst>
              <a:gs pos="0">
                <a:srgbClr val="003F77"/>
              </a:gs>
              <a:gs pos="50000">
                <a:srgbClr val="005FAD"/>
              </a:gs>
              <a:gs pos="100000">
                <a:srgbClr val="0072CE"/>
              </a:gs>
            </a:gsLst>
            <a:lin ang="135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solidFill>
                  <a:schemeClr val="bg1"/>
                </a:solidFill>
              </a:rPr>
              <a:t>Place（</a:t>
            </a:r>
            <a:r>
              <a:rPr lang="ja-JP" altLang="en-US">
                <a:solidFill>
                  <a:schemeClr val="bg1"/>
                </a:solidFill>
              </a:rPr>
              <a:t>流通）</a:t>
            </a:r>
          </a:p>
        </p:txBody>
      </p:sp>
      <p:sp>
        <p:nvSpPr>
          <p:cNvPr id="2062" name="正方形/長方形 52">
            <a:extLst>
              <a:ext uri="{FF2B5EF4-FFF2-40B4-BE49-F238E27FC236}">
                <a16:creationId xmlns:a16="http://schemas.microsoft.com/office/drawing/2014/main" id="{C3C83865-14E2-45FB-8E33-EDDB4C460A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48238" y="2714625"/>
            <a:ext cx="2849562" cy="369888"/>
          </a:xfrm>
          <a:prstGeom prst="rect">
            <a:avLst/>
          </a:prstGeom>
          <a:gradFill rotWithShape="1">
            <a:gsLst>
              <a:gs pos="0">
                <a:srgbClr val="003F77"/>
              </a:gs>
              <a:gs pos="50000">
                <a:srgbClr val="005FAD"/>
              </a:gs>
              <a:gs pos="100000">
                <a:srgbClr val="0072CE"/>
              </a:gs>
            </a:gsLst>
            <a:lin ang="135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en-US" altLang="ja-JP">
                <a:solidFill>
                  <a:schemeClr val="bg1"/>
                </a:solidFill>
              </a:rPr>
              <a:t>Promotion</a:t>
            </a:r>
            <a:r>
              <a:rPr lang="ja-JP" altLang="en-US">
                <a:solidFill>
                  <a:schemeClr val="bg1"/>
                </a:solidFill>
              </a:rPr>
              <a:t>（プロモーション）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38</Words>
  <Application>Microsoft Office PowerPoint</Application>
  <PresentationFormat>画面に合わせる (4:3)</PresentationFormat>
  <Paragraphs>11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Arial</vt:lpstr>
      <vt:lpstr>ＭＳ Ｐゴシック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description>4Pのマーケティングミックスのテンプレートです。企画書・提案書などにご活用下さい。</dc:description>
  <cp:revision>7</cp:revision>
  <dcterms:created xsi:type="dcterms:W3CDTF">2009-02-20T09:16:29Z</dcterms:created>
  <dcterms:modified xsi:type="dcterms:W3CDTF">2021-08-08T00:17:17Z</dcterms:modified>
</cp:coreProperties>
</file>