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9228D7B-1703-4207-A663-AFC3C94462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213258E-E250-4B45-B2D5-34DC4C797A8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A10A64F-90EA-44C6-9A28-19018117C8F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6C84252-4C9B-4382-9482-E7DD31B90F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015640C-FCA3-4DEC-AB90-17E98C2B90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1661FE6-5C6D-42DF-8CC2-8C9CC3FB86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61D0B60-B36D-4BA7-ABBC-0011202B81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6D2EFAE-8408-401E-B8CF-3AF6C8512C6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4B59E1A-C3ED-4BAD-BA22-B65438EFC7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8B3DE47-6388-45CB-A33A-CFA1FD4365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88DC72B-4C7E-4983-900A-D02C0E490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B6A5A13-D607-42AF-A6CB-9A57653C5D2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7F3F92-DD88-4B01-90AB-F51663C9E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E8DD1-9349-4DA9-AFA3-0296969FFB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760E0E-10FA-4B14-A5F7-A79E4549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7CBBA1-6D00-44DF-A5FA-BDD53962F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2F1C6-9B2E-4CA3-884D-DFC59FF9A3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305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1A3DB1-9D77-4C94-B187-8857A5BF3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9F4DE-E489-465E-A8FE-ECD2BC468C7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B91E80-D44F-4E6B-BEEB-7844A8249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1CBEE9-75E3-4A8F-ABBE-F3BA561D2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79CDF-9295-4D20-9817-C5CABF152D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401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3BA1DB-4E1B-48FD-BFE7-E8AB5C262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C77B3-EEF1-4B91-9BC4-102A6295779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0ABE8E-2856-45A0-89FD-D25DAE774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B809B4D-03A0-4439-936F-30ED2D24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7D435-509D-4F9F-8D4B-CB1B957F14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750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D25F72-6830-4400-A751-473D7022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553A0-6478-4142-85F8-4FAFDB05FC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35A70A-B010-47AB-BD4C-43D4BFE41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D1BC2D-59FD-475C-9010-911A2BF1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77ECC-C2F4-4161-B2D3-2BC37AFA6E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492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D282C5-EF48-4AF4-A7D3-E4024AF4F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33216-F54D-47E1-BA54-859DCAD4103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582FAC1-DAD5-4EF3-96AD-A962EDD9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F9F189-5CC1-4AFC-A475-58F085945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A872E-636E-4B90-98D9-A5CEF3AA61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234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BA4C5C-4592-4DDE-9846-35E7128FA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DDDC8-BE3D-4C0F-AAAB-40C5B82A2F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E27B128-5F1C-4711-8E96-556EA195D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589E64B-D511-4CD2-AD68-DBA0053F4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8F3D5-29DC-4D82-B1A0-0D0B3EE586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47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9807A42-0DBC-461A-89D0-4889F5B92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8066E-BEE4-4FFB-AD69-D28E246946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FEB54AC-8E8D-4DC0-B7E4-06DE3CC6C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AD3FF51-59CC-4BA1-B80C-2E3F27022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AB3D7-3E2D-4D16-AAF2-1509C70636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363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B6382E5-40ED-4116-9873-60480845D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7D630-50C0-41CC-B00B-8AFB35F663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709113B-2A29-4C34-A149-2CC1E363A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031151-0A37-4EB7-B25E-521493188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38684-B8D6-4793-9D92-318B1604A1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224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201BEE0-A5DB-4B2E-B8FE-DB3C494EA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849E3-3552-4975-87BC-B3CF3A1251F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3756EAD-C459-4C0D-B778-6141A7E9F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D42B637-BBD0-4949-B08F-3CE9F356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CE450-3F4E-4401-BB19-4FC269A2E8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475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42E2C9-0520-403C-BB5D-8173DC959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5D3C-CEA1-439A-B99C-EABA78FD1B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B4591F3-9779-422B-9998-E4CBECA6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F21E0D-A694-4DDB-B8FA-7D766E8E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C0837-349C-4721-BAE5-6C9BFED8C0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565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C95EC60-ABEF-4F4B-8E50-C00F05CA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42855-FB60-4968-AE77-269E8A199E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969415-CFC0-4918-A034-8E9384D6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E5A34C1-E5F9-49F5-9742-108D833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7BC75-81F7-4F6E-9228-9222137BC5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541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F35112F-7524-4D7E-8809-27E6A931D4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E23DF95-C093-44C7-B71E-A11519EDA3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96FFF3-869D-4717-9BFB-DDCA22C4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8F13EDA-FAC2-4E7C-8163-3850D1848E2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E10DD5-B448-4580-BF8E-6EFBC2305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5C448F-5FE1-4024-BA0D-E535D10B8A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349530-4659-4FC1-B8FB-6E5FD69D098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EC9688A-F4F3-44E5-99DA-579B2010DC1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90ED73D-0EEF-4FE7-B51D-6546A2B5B1DF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FD8BFE3-148E-4484-A990-F9807540B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 dirty="0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 dirty="0">
                <a:latin typeface="Calibri" panose="020F0502020204030204" pitchFamily="34" charset="0"/>
              </a:rPr>
              <a:t>4P</a:t>
            </a:r>
            <a:r>
              <a:rPr lang="ja-JP" altLang="en-US" sz="2500" b="1" dirty="0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95C00DC5-CF2A-4996-A5E1-23A88C497B77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B2546D8-084D-4E17-9D0D-FABD8428E905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33416EB1-0C5A-4E21-83C6-988695893B25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B26ED53A-97BC-41F6-97BD-97A7B19DA800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46257814-1278-41F8-865D-440DE282017D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AA0ED6F-6A75-48C0-A922-AEFA97C08F31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877B1563-AF4C-47AA-BF1F-99525B79F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1673225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Product（</a:t>
            </a:r>
            <a:r>
              <a:rPr lang="ja-JP" altLang="en-US">
                <a:solidFill>
                  <a:schemeClr val="bg1"/>
                </a:solidFill>
              </a:rPr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E4164B24-5B1B-4443-A230-9AC206655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1403350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Price（</a:t>
            </a:r>
            <a:r>
              <a:rPr lang="ja-JP" altLang="en-US">
                <a:solidFill>
                  <a:schemeClr val="bg1"/>
                </a:solidFill>
              </a:rPr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4F023D9C-572F-48F5-B5C8-CEBC9F49F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1454150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Place（</a:t>
            </a:r>
            <a:r>
              <a:rPr lang="ja-JP" altLang="en-US">
                <a:solidFill>
                  <a:schemeClr val="bg1"/>
                </a:solidFill>
              </a:rPr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C3C83865-14E2-45FB-8E33-EDDB4C460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2849562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Promotion</a:t>
            </a:r>
            <a:r>
              <a:rPr lang="ja-JP" altLang="en-US">
                <a:solidFill>
                  <a:schemeClr val="bg1"/>
                </a:solidFill>
              </a:rPr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2021-08-08T00:17:17Z</dcterms:modified>
</cp:coreProperties>
</file>