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041464D-1986-4F8E-B3C1-64C017C960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D54E0AB-1AD4-48F0-8EDB-A4190EE44D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2B70CD8-951D-4285-B168-5CA3F2861F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D029F66-0774-4E7C-A79D-B925FE6201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8A24F89-62AC-43C2-9E7A-174623A4B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FFF0C9B-7AF5-4D52-9B03-6BE5F50143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DF9B9D6-8CEA-4B90-A2AB-7B8FF2618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ADA30BE-71A8-47B7-B790-14A0D53E2AB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C22B730-9E54-455E-A502-9C4C25BC5B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E8DBF16-7A94-445D-97DE-08C3E5A93C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89B1081-DA10-4D0D-AA4B-54EBD96A57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68105E1-95CC-4392-9791-175C063D276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3593AF-DA3B-4B07-BEB5-D3EB9C89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E3C2A-2F33-43BF-A42E-8BC05AD448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095669-57E9-4CF7-B4C5-1675E3BC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1413FD-2E60-4B6B-AE0C-478295FB0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C554E-703F-461D-90B4-9B41291B1D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877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7F4DB5-D19F-4EDE-905E-2507CDFA7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F44BF-5F4D-434B-B0F9-12560842BDD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D5E5DF-BCE0-4940-A481-80EEDE331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9E3624-03B7-42EA-BF9F-ACE1BB142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AC743-621B-4261-920F-F369AAF742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692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189C32-6004-4DBA-B960-3BC2E5C28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D212-B122-4B83-9400-B846F59396B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CDFF81-DFDA-456B-9E08-E7A29FA4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C2FCBD-9C44-413E-9C4C-03975B6F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6056-AEF8-4AF4-993F-770CB79B93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5302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6D4F4C-DB76-45F0-AD21-62917105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CF22D-11C9-4E8D-84FA-4A461863D5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70E210-31FD-4D71-9903-2B738871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4D1EF2-6A1D-48F7-8B2E-04C87F6D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0CCAC-4298-45D1-A951-034C886FF9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175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5660ED-5BB5-415F-9C61-72715F7E2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15E7F-173A-47D9-BCDA-95036E4B32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29F762-4092-40F9-92DD-4A8A08C1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2E3A3B-9E27-4A91-B925-96F2C7209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2B2E0C-3F82-4FE8-9D87-59FA37FF33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821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BE2816C-98F5-41E7-BF35-773795F7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7CE2E-B89F-4161-A6C6-E7F48C4282D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E1326F-7D65-442B-A2BB-5ECE73CEF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D40FFAF-3EE3-40E3-9AA9-4F541003F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421FB-F4E1-45B4-8B9E-2B1B080338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616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3F36947-F8EE-40B6-A8DE-F25E7EEE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B6641-7465-4285-BF4E-00057C46EA5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AA20252-ED73-4D89-9C4A-409128AB1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9272CED-C7F1-49C4-A789-70C631BC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E2316-84E9-41ED-9F2D-5A8E36410D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164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81C496F-685C-4D03-AE9B-DADA4D7EC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5CA1-030B-4C97-AA14-E6904B9B398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4A3058F-E38F-42A0-B14B-B15CADCE5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C46553E-3422-48E1-9604-34D1E6600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B9C10-8E5D-41DC-9AB5-C18578EB86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108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2CB2484-B285-49D3-9CAD-18E2CB6ED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D6578-036B-47A8-A03B-46A25D743D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BE93692-753C-4DE4-A807-5D5624120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9E0E0B6-C705-4B40-B433-3CE151B3C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37AF2E-6BC0-4065-A7C9-F30AC6EE18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200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5FC453D-0B6D-4016-B18B-F300CBCD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67492-278E-432C-AE88-97BA7D60441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4C4F079-1775-4AB0-BF18-9A19E37B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37C6866-C82B-4773-AE43-945CB2E3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808C0-3A7F-431B-A6AA-92D9D298E8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49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3104D23-32BC-470E-AC90-215709812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E36F-8AC9-464F-B56F-21D4BD8F18B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DD2EF22-82BC-4A93-9A9F-FE3C1ADD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CF715F-7084-43CC-8805-BE114047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27632-109E-404A-AA75-2647433897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870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6E7E47F-7718-4504-9CBB-45AA47C91B1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DE8F05E-653B-451C-9BA7-A8B923950C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4108B6-04F9-414E-AC3E-43758F7F1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BB7544F-C8DB-4A31-A932-E97B3A9177F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0810E7-3033-4DBE-8C2E-59C801267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348F97-7A7D-4F87-838D-18F7747D89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FB99E3B-0508-492D-91B5-8628128821E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943A320-FC15-4B63-AA4B-10B3A7B2272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8AE5C47-2C49-4344-92D1-060FB110CC8B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FFE092A-442A-45FF-B2AC-3514464C9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D316EBF9-08FD-466C-B9F6-4D11633673BC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A7B304DE-3413-4192-958F-9A45F8FC3BA8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A01AC8DD-5454-4A76-80F3-3AC48E65E912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93BB817F-8485-46B5-ACF0-D270E56BD328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C2E4BC51-98F5-4925-A7B1-17039DB0910A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0C4BB07-601A-40F2-BA86-717F366FA598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7179" name="正方形/長方形 48">
            <a:extLst>
              <a:ext uri="{FF2B5EF4-FFF2-40B4-BE49-F238E27FC236}">
                <a16:creationId xmlns:a16="http://schemas.microsoft.com/office/drawing/2014/main" id="{76799C66-8F5F-4231-8120-7393CBA6C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2976563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Customer Value（</a:t>
            </a:r>
            <a:r>
              <a:rPr lang="ja-JP" altLang="en-US" dirty="0">
                <a:latin typeface="Arial" charset="0"/>
              </a:rPr>
              <a:t>顧客価値）</a:t>
            </a:r>
          </a:p>
        </p:txBody>
      </p:sp>
      <p:sp>
        <p:nvSpPr>
          <p:cNvPr id="7180" name="正方形/長方形 49">
            <a:extLst>
              <a:ext uri="{FF2B5EF4-FFF2-40B4-BE49-F238E27FC236}">
                <a16:creationId xmlns:a16="http://schemas.microsoft.com/office/drawing/2014/main" id="{2B04BF3A-2482-4BC9-9456-D4A9FFE01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3598862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Customer cost（</a:t>
            </a:r>
            <a:r>
              <a:rPr lang="ja-JP" altLang="en-US" dirty="0">
                <a:latin typeface="Arial" charset="0"/>
              </a:rPr>
              <a:t>顧客の負担コスト）</a:t>
            </a:r>
          </a:p>
        </p:txBody>
      </p:sp>
      <p:sp>
        <p:nvSpPr>
          <p:cNvPr id="7181" name="正方形/長方形 51">
            <a:extLst>
              <a:ext uri="{FF2B5EF4-FFF2-40B4-BE49-F238E27FC236}">
                <a16:creationId xmlns:a16="http://schemas.microsoft.com/office/drawing/2014/main" id="{8FA6C1F7-14B6-4716-B75F-45FC3CFC9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2447925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Convenience（</a:t>
            </a:r>
            <a:r>
              <a:rPr lang="ja-JP" altLang="en-US" dirty="0">
                <a:latin typeface="Arial" charset="0"/>
              </a:rPr>
              <a:t>利便性）</a:t>
            </a:r>
          </a:p>
        </p:txBody>
      </p:sp>
      <p:sp>
        <p:nvSpPr>
          <p:cNvPr id="7182" name="正方形/長方形 52">
            <a:extLst>
              <a:ext uri="{FF2B5EF4-FFF2-40B4-BE49-F238E27FC236}">
                <a16:creationId xmlns:a16="http://schemas.microsoft.com/office/drawing/2014/main" id="{B406FF9C-6388-443D-8C1B-254E33F2E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3741737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dirty="0">
                <a:latin typeface="Arial" charset="0"/>
              </a:rPr>
              <a:t>Communication</a:t>
            </a:r>
            <a:r>
              <a:rPr lang="ja-JP" altLang="en-US" dirty="0">
                <a:latin typeface="Arial" charset="0"/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2021-08-07T23:49:00Z</dcterms:modified>
</cp:coreProperties>
</file>