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44365D3-353C-4327-B2E0-2DED45FA07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ECE56BD-D89D-4E1F-9783-92C01406285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F4D1977-4C18-4144-891D-E7BD16AB355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794868E6-FFBC-4C7F-9728-CB4EEF0F92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85F6CDF2-DCFF-4D06-B703-C28633700B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274109C-C47B-4BC7-B4B3-695E0A9160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CA9C7E7-A10A-4FEA-AFE3-57E3D1CCFE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0F433AB-2E6C-410F-809F-93F274F90DC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3EB0C3C-47BA-44DF-AD5D-04F63BD27F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345973F-4F0E-409A-B6C0-9E4FAB60DB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6EB4BC06-5F07-44FC-B220-94B4C40524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5211119-A57A-47DF-A9DD-8BF25A0F52F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9AA30E3-2AA4-4C29-847A-7AFF5D18C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71AFA-5AF9-4CAB-9323-9369BDEEA98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A2D0D9B-13E0-4FEE-AE99-1E981073F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373EF98-47AB-4076-BB3C-391AF42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198BC-49B0-4E00-976F-A686370589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0683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AD715E-70E9-42FA-B7E5-879CDD55D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89CA8-689D-4668-9C5A-CF5B0178C5D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179B35D-CC65-434F-8B17-21B30F6A1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D265BDA-5B92-48AE-A89B-60B5E9B3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3E7A68-484E-42E3-BEC9-D847DA7D49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7470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FCC8B60-2C0E-4CCA-9EE5-47E86BC0F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B1D27-3728-4C73-8822-3870D97307A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A80FB90-DBF7-4FA3-A1EF-2ABE53CCA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5FE1C02-7464-4DCA-9203-258B21731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0263E-1C2C-45EB-89B2-E6432EE25D1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6759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86249C4-44E3-4CC0-8EED-169C6EB39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8AE33-00AD-4A52-90C6-4C74F62D251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01BB9D9-79C1-4557-85D8-A31FBFC8C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4DADFF9-559B-412D-86E8-8BAE2BB46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3AFF22-5E17-44BD-BEDB-950CAE17B0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8746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C562E83-10D4-4545-A5E6-2197DE12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F5652-1A2B-47DA-B21C-1EF9DCB6C8F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72E4975-79F2-4BA9-BD22-BC2C85F5A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BAECCE1-1710-48B7-93DB-33E5FC643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CB6691-3C42-4D96-94A3-1B5B506DBE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33659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656CAFC-810A-4840-9C13-F01C56BBF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58582-89EC-4EA1-B297-C2634CFBE0B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FB887E0-DD65-46E5-9D62-EDFE6BC96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D716540-3049-4FE6-AFA7-28EFEB1EC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DFC0F-69F9-491B-B089-C29EE152A4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215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589FFBC-D07F-4121-8948-FA022F349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51077-22FF-48C1-916F-DB526A9E924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E5A24FA5-8E0A-454A-9977-EC68C991B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7E8C3FA-0701-4C3B-A18A-4C145D5B9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BE4951-7AAB-4697-B677-CF25A7C8F8F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3426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FC0C33E-1E67-47BB-9D32-CDAC8C0B5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3DE63-9059-4E8A-840E-51387E0AAA8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954B308-0B51-4610-AFD3-E2C9D3DFB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0841862-FE08-4A3D-AAEB-80F4EED82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0DF39-68E6-49DC-A0C2-723A9AB5BCF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8399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8DC212B-1DA1-4364-A392-7F0150021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4A94C-1A3F-4277-BC1B-0166E288F53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053C4C17-513B-46A1-8D94-BF09486D7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6A63195-D874-468B-B1E9-79C8A6785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55685-FC30-4CB0-92BF-8F58B53A500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138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A87B19D-A38C-4324-92F4-DCF505FBB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E43AA-1B43-4C31-BBD5-E538DF43297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EA3F381-2366-4EB9-87E6-6D26BE151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348422B-EB3F-45B3-A7B5-11A53BB40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4A61DD-BB52-4DDB-B03A-C094817B03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073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E2742C3-AFF9-4518-A54A-42AC1D0A3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96692-2C57-4AA7-872B-1C4A5DC7D4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09A6FF1-5AEA-4736-B8BC-674C4E058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2BB4D75-CF2D-48CC-8B7C-53CB6B625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7E2C8-DDFB-47B9-828F-160767BE407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0087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380C751-2416-4256-B7D1-2358FB3D062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E300C87-5F81-4369-97A4-8C2C9E10CD9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BB4BE6A-EDFB-4A7B-A50D-A1815AC35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F782413-0B9C-4B18-A89A-3E97EFF271B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DC747EC-057A-4619-A47C-DDE5BCCCD6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21B7C7A-3103-4F6B-9409-EF654B88D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34000AE-D5B1-453C-A015-8B0B9DF559D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5F20846-6BB8-4343-A3BD-4E3CE8D8D81D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BB5CCF1B-BBE8-4E15-BDF8-A1D8713865F6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BA3A6B4D-E56F-41C4-B878-EA8859A6F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4C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965BE23D-C1D6-4F8C-8C40-6530C15E83F3}"/>
              </a:ext>
            </a:extLst>
          </p:cNvPr>
          <p:cNvSpPr/>
          <p:nvPr/>
        </p:nvSpPr>
        <p:spPr>
          <a:xfrm>
            <a:off x="200025" y="87947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8461E743-2CA4-46A6-AB7A-AA461D41DB8B}"/>
              </a:ext>
            </a:extLst>
          </p:cNvPr>
          <p:cNvSpPr/>
          <p:nvPr/>
        </p:nvSpPr>
        <p:spPr>
          <a:xfrm>
            <a:off x="200025" y="286861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EA9E9843-E85F-45E2-9AAB-C103B5E033DC}"/>
              </a:ext>
            </a:extLst>
          </p:cNvPr>
          <p:cNvSpPr/>
          <p:nvPr/>
        </p:nvSpPr>
        <p:spPr>
          <a:xfrm>
            <a:off x="4700588" y="892175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66E2AF00-81BB-4D27-A488-EC3BF356FB21}"/>
              </a:ext>
            </a:extLst>
          </p:cNvPr>
          <p:cNvSpPr/>
          <p:nvPr/>
        </p:nvSpPr>
        <p:spPr>
          <a:xfrm>
            <a:off x="471487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AD02B2D2-D345-4E7B-A2BE-4F548AA1F860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ABA5A24A-97EF-45F7-8E7E-2761E458BA77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F34CDB24-2E31-4535-81A4-139AEB9DD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00088"/>
            <a:ext cx="2976563" cy="369887"/>
          </a:xfrm>
          <a:prstGeom prst="rect">
            <a:avLst/>
          </a:prstGeom>
          <a:gradFill rotWithShape="1">
            <a:gsLst>
              <a:gs pos="0">
                <a:srgbClr val="8FDEA0"/>
              </a:gs>
              <a:gs pos="50000">
                <a:srgbClr val="BCE9C5"/>
              </a:gs>
              <a:gs pos="100000">
                <a:srgbClr val="DFF3E3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Customer Value（</a:t>
            </a:r>
            <a:r>
              <a:rPr lang="ja-JP" altLang="en-US"/>
              <a:t>顧客価値）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8921F195-4AD4-496A-BF1E-994204D56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00088"/>
            <a:ext cx="3598862" cy="369887"/>
          </a:xfrm>
          <a:prstGeom prst="rect">
            <a:avLst/>
          </a:prstGeom>
          <a:gradFill rotWithShape="1">
            <a:gsLst>
              <a:gs pos="0">
                <a:srgbClr val="8FDEA0"/>
              </a:gs>
              <a:gs pos="50000">
                <a:srgbClr val="BCE9C5"/>
              </a:gs>
              <a:gs pos="100000">
                <a:srgbClr val="DFF3E3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Customer cost（</a:t>
            </a:r>
            <a:r>
              <a:rPr lang="ja-JP" altLang="en-US"/>
              <a:t>顧客の負担コスト）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7BBE1803-6B6E-48E2-88F7-CB754E501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00338"/>
            <a:ext cx="2447925" cy="369887"/>
          </a:xfrm>
          <a:prstGeom prst="rect">
            <a:avLst/>
          </a:prstGeom>
          <a:gradFill rotWithShape="1">
            <a:gsLst>
              <a:gs pos="0">
                <a:srgbClr val="8FDEA0"/>
              </a:gs>
              <a:gs pos="50000">
                <a:srgbClr val="BCE9C5"/>
              </a:gs>
              <a:gs pos="100000">
                <a:srgbClr val="DFF3E3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Convenience（</a:t>
            </a:r>
            <a:r>
              <a:rPr lang="ja-JP" altLang="en-US"/>
              <a:t>利便性）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53F0BB0B-AA45-409A-8B33-5D88FFA53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00338"/>
            <a:ext cx="3741737" cy="369887"/>
          </a:xfrm>
          <a:prstGeom prst="rect">
            <a:avLst/>
          </a:prstGeom>
          <a:gradFill rotWithShape="1">
            <a:gsLst>
              <a:gs pos="0">
                <a:srgbClr val="8FDEA0"/>
              </a:gs>
              <a:gs pos="50000">
                <a:srgbClr val="BCE9C5"/>
              </a:gs>
              <a:gs pos="100000">
                <a:srgbClr val="DFF3E3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Communication</a:t>
            </a:r>
            <a:r>
              <a:rPr lang="ja-JP" altLang="en-US"/>
              <a:t>（コミュニケーション）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44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4Cのマーケティングミックスのテンプレートです。企画書・提案書などにご活用下さい。</dc:description>
  <cp:revision>9</cp:revision>
  <dcterms:created xsi:type="dcterms:W3CDTF">2009-02-20T09:16:29Z</dcterms:created>
  <dcterms:modified xsi:type="dcterms:W3CDTF">2021-08-07T23:48:31Z</dcterms:modified>
</cp:coreProperties>
</file>