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ADF66F7-C697-426A-B1E0-7F5FBA4E9C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E5C652F-3774-434E-894B-72F332EE664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EE94BEE-F6D2-477D-95C6-F50193AE54F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A886E5B-22CE-4419-890B-A95DF73D70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DF17DD2-0247-48DC-8FFB-7120715493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3CEE099-8E17-450E-A0C9-E6EDE34099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E5EE4BA-0844-44DB-952C-9C39A98B6B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9AC4B66-816A-40CC-84F1-21E5667CEB4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98A5C23-EC53-4009-9118-0E9C82B9C3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F656300-FAD5-4D99-B4B1-11CBE35BC7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EAEA39B-E945-43CD-B628-918B42DF51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88501E3-3CDE-41BA-B650-E3CB694F138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E7E80B9-2378-423E-834B-FF177E9A8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0F5B7-47B8-4830-BA41-34BDBCC1B4F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5FC9CB-04CF-4A7B-BF7E-2135367A8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4DE01D-7DFC-4B76-AD2E-D4AA3C0F0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1AE96-5295-46A9-BF66-6A74A3BF3C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407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9E01F2B-F606-4B05-8F1B-173397235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97C8-04EA-42FE-AFC4-3F0529BED80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C269C05-0477-4F13-9B94-A4AFC4788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BB9D685-C8DE-44B0-886D-E868A85B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40F59-DAE1-4F5E-AA7A-8E35EF9398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8979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3161517-9F83-4CC8-AEB2-CCD1DCD80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1A12C-5F85-4DEB-BB57-35FFA5E2134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3FB0AA-89D8-4C7A-B538-31721E231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0C89DE7-C369-45BD-BDC3-6E04FD0A1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BD8EE-5488-4DCB-8001-7B35A2E0AB7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205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F3F51F5-58D9-445A-BD9E-5989631A4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0EED4-06F2-4B0B-9F97-3D68A10563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2B8469-C48A-453F-9316-286516925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756EE1-B211-4439-A49A-F2A0F2678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7F8BB-A2E6-4667-9D0F-DF231007CD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1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DE4578-2F6B-4CFE-9B22-5DB2E459A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D4279-3A3B-449B-8DB5-B10FFB6F299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4DF8E16-5DB4-4F95-8FFF-A477A6387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210566-2612-487F-9D5E-51BC25EC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769DA-C644-46EF-A8C4-93DF1B24B30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504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8ADD739-8C77-4665-877C-E059B2AA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90066-66D5-4F28-8F54-91DEAE85D7F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F2EB4AF-DDB6-41E6-92E8-DD768BDBE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24B25E4-0D5A-4E01-B1C7-64401552A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2B886-CE60-4731-9173-8A993DA729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1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A44AED1-2733-4F57-BB5E-1FF5E213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4AA8A-AA65-4797-B9A7-228BC3132E4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1C716F0-D279-4B93-BCDB-20BC881C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00EFA18-B9F4-477B-9C26-FAD50DC0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8088E-66A0-4A44-A598-A52E8C1E63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062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4C1CD26-89B1-4D3D-90C9-6847A7EEB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A19E1-1C35-4B20-889C-38B2DB152AB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58C1C58-1762-40D5-A7CE-E75E100C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635AE42-9FEE-4E0E-8338-CB7ADBD3C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1C827-0920-4F6E-A3B5-B347712540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4062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071D53C-6D5B-4027-9641-E8AF37262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2D34-1860-419A-A132-DD71B2D9D61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E71972B-995F-4F36-91C1-F97E306F4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BC16510-D4F7-4DD4-866F-3A3A061CA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275B2-31D0-4A08-81FE-069D9E72FC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960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B5DC847-8D3C-4B85-A31F-B7AB7091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92F10-C0D2-4ED7-A445-85866B2D173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2F7AE4A-37E9-499C-A2EA-79E5A3B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BEA1DC5-F46C-42BE-A23E-68429182A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379C6-34ED-4D35-A6EC-32D680086F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4840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76AA1EB-89A5-42D1-ADA3-85C131944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E33DD-DD3E-4443-934E-D334E7CEB70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1628D23-B6E3-4AA6-9DD2-C1AA5C049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3B7322A-D8B7-4F44-B7FF-E433379E1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383571-D565-4A09-A994-3C8EC9701E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6761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4CB5B41-4D0A-4ED1-A0D6-6D7A430B9B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2704D37-9DDF-4B34-B00B-E59581BE21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CE1E5C-9079-4838-A6E9-B86926E3E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FF35BFA-983C-456E-9DFE-FF2758689FE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D574780-DD1E-40D5-B3CE-99045D3247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F7A44C2-68F6-43EE-9BF3-6FB0A37D8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62EA415-64A8-4917-AB4F-63906FD12E7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DE769192-02ED-4DE8-9446-254EB00FA73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4644652-8632-45B3-997A-62C134F6128D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D1CED436-B2FC-4F86-BC9F-581868ABA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4C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A220C9AC-FECA-426C-B349-3F2C3F19D057}"/>
              </a:ext>
            </a:extLst>
          </p:cNvPr>
          <p:cNvSpPr/>
          <p:nvPr/>
        </p:nvSpPr>
        <p:spPr>
          <a:xfrm>
            <a:off x="200025" y="87947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BE63F84E-58CB-4768-8745-67106F3CB717}"/>
              </a:ext>
            </a:extLst>
          </p:cNvPr>
          <p:cNvSpPr/>
          <p:nvPr/>
        </p:nvSpPr>
        <p:spPr>
          <a:xfrm>
            <a:off x="200025" y="28686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4D60F242-FDA5-4ACB-B9B1-31EE95A5CE90}"/>
              </a:ext>
            </a:extLst>
          </p:cNvPr>
          <p:cNvSpPr/>
          <p:nvPr/>
        </p:nvSpPr>
        <p:spPr>
          <a:xfrm>
            <a:off x="4700588" y="89217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5902C5BA-7FF2-459F-8A35-4DA0464E0CFE}"/>
              </a:ext>
            </a:extLst>
          </p:cNvPr>
          <p:cNvSpPr/>
          <p:nvPr/>
        </p:nvSpPr>
        <p:spPr>
          <a:xfrm>
            <a:off x="471487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1661D02B-6937-4B11-9E1C-5B0B9AA76381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7FC5C1E4-8907-48DE-B235-11523BBD1868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85846B03-D832-46EB-9A22-38E20F1C6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00088"/>
            <a:ext cx="2976563" cy="369887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Customer Value（</a:t>
            </a:r>
            <a:r>
              <a:rPr lang="ja-JP" altLang="en-US"/>
              <a:t>顧客価値）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59FFA3F2-0BB0-4332-876F-5E979B4E1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00088"/>
            <a:ext cx="3598862" cy="369887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Customer cost（</a:t>
            </a:r>
            <a:r>
              <a:rPr lang="ja-JP" altLang="en-US"/>
              <a:t>顧客の負担コスト）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601F6834-50F3-499E-9E0B-BAA348297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00338"/>
            <a:ext cx="2447925" cy="369887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Convenience（</a:t>
            </a:r>
            <a:r>
              <a:rPr lang="ja-JP" altLang="en-US"/>
              <a:t>利便性）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966B4B56-95A5-45A0-9528-9F033657F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00338"/>
            <a:ext cx="3741737" cy="369887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Communication</a:t>
            </a:r>
            <a:r>
              <a:rPr lang="ja-JP" altLang="en-US"/>
              <a:t>（コミュニケーション）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4Cのマーケティングミックスのテンプレートです。企画書・提案書などにご活用下さい。</dc:description>
  <cp:revision>9</cp:revision>
  <dcterms:created xsi:type="dcterms:W3CDTF">2009-02-20T09:16:29Z</dcterms:created>
  <dcterms:modified xsi:type="dcterms:W3CDTF">2021-08-07T23:48:03Z</dcterms:modified>
</cp:coreProperties>
</file>