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A63D9E1-406B-4F9A-A728-747713D6AD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7BC29F9-6D21-4FAA-809C-FBDC6A57295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FB3A48D-7353-470A-BA14-BBCCB80ABFD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4399201-173C-4508-A355-CA6391BF8C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0D90226-F713-4615-ACA1-8291716343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DE7DAE4-128E-49BE-AF09-7EC4A16C0EC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A91AD36-FDFA-42F0-9C42-F023D8708C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4B2C05D-491C-408F-A99C-EB03242082A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F0ADA08-A44F-4639-BDC7-0A50D25C35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CC65F54-E476-490D-99C7-C6080DEE49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085E90D-7E3E-4B6A-8C5D-BB705968B4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793433E-ECB4-4C4D-83CB-FFB55C7C2D5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0EDE410-19E2-45A2-8ABF-052DBD59B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9F285-949B-4265-A8BA-20123EC71CB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3AC140C-0866-494C-8D55-3571D67FF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10B8FC-0264-40B0-9975-C8E9FB71E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B1F09-9035-4099-9EE8-D1870AA3B7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925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009489E-8187-4F5C-A429-5ABBB855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6F08B-869D-4D6A-802B-7303A289338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0AB81F1-70A9-43AB-B424-CE702CB1A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FDB1E4D-4D64-4FED-A8A8-BA0CA2C1F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7FC93-DAE4-481F-A3B8-88DC7F7F4F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9203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73AA5E3-A4C1-4C03-AA6F-C8C79D0A7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F6AC7-28D5-40AB-8CA2-2AB15E5077C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5D29E58-DB72-48D9-8FC0-5D1DF9654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726196A-D652-4E09-9B64-3163E3692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35E4C-A955-45B7-8A25-5715608334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416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610CD6A-312C-4CD6-AF6C-788E18D9E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E7EF-857E-446B-BFA7-8AB1160C215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CBC49E7-D4C3-4608-92B8-6D438E868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F477174-CCBF-4F73-ADAA-EA96230B6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3178C-C0C7-46E2-868E-5CBAFE5AC6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8761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754B555-CDA8-4E2C-A09E-CB9359961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CCD21-6B38-4B5E-869D-32E7A602B52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6CEE5F9-EF21-4564-AA4F-393E64AC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1B08C43-E304-46D8-997B-C453162B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72B37-1BAF-4162-95E9-460AB7DB2A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3552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9E35263-C33F-4A1A-8B7E-9E798A2CE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E1B8D-59B2-48CF-99A3-77445B86429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3403CB0-F719-43CB-B3B2-57DED4F1F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3B7A7CB-20A2-455A-BF3F-D3BA9859B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E6E46-4D64-400E-B02B-A88023419A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7644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27E5093-90FC-46C9-BC67-0CBEB98DD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39A4E-909C-4928-8504-B3744009753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4BDB827-393C-449E-887A-89850F65F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732F4CB-B34E-46FF-896A-7E7070952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4A506-BFAF-4162-AA25-5A12B23D3B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934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775B00E-0763-4F65-8B93-E7C7B1A6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BFBD7-C338-439C-84E8-CAAE6225316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E951D4D-DD34-4593-B5CB-5942238C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DA2577F-77D4-4804-B0C3-AEAE7F03F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0DC87-E364-46C7-888C-C8E2F99E34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566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4E90248-E6BC-45F6-8468-B9CB0D765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01D16-4B81-4A96-A33B-424AD18EC7A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A006893-8DD6-49C0-8CE9-2B4815ADE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510D895-0584-4BA8-B865-F47D322D5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6D663-D7DA-49A1-93FC-347D0DF16F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77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8AE5BC4-44A6-47F5-A7D0-D31857CF8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C67ED-5C97-409F-88D1-7E8F681EE57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B558DAE-F57B-42BD-93A0-CAB67B1C3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7D93A89-DC58-4E25-BE33-6FA83122B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9B017-3D1D-44EF-89FE-E25C62AF11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723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C29717F-3035-4551-898A-077AA89B5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56C3F-8B2C-44D9-B804-5D0237F7570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E602F59-3382-4A26-9731-6F5AE3180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2193E62-6AD7-403D-864F-C26ADC783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08FCD8-989C-43F1-BBD5-C5262057D3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90976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39ED544-86FF-4220-AE85-8F952C249AD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56DBD94-7941-4446-B0AD-A45110456D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510F778-3458-4DD0-AED1-EBD3FB387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CA39BBC-5D77-448D-886F-775424E8886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5285D1D-F3F3-4E6F-8BD6-BBB894933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9BD2A63-8E2B-4ED7-A629-956D9EA04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8B990F2-C241-4F2D-B17E-A01270EA376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BE750B21-6CF5-4260-B21D-31C674F264AE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26CEA21-8BA1-4A1D-9C38-6B7F1A5B7216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08576AE0-5898-4E47-B944-8FC78392D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4C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6E67B7B9-E6C6-41CB-913D-2B72955630B1}"/>
              </a:ext>
            </a:extLst>
          </p:cNvPr>
          <p:cNvSpPr/>
          <p:nvPr/>
        </p:nvSpPr>
        <p:spPr>
          <a:xfrm>
            <a:off x="200025" y="89376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85E79C29-59F7-47E6-9A74-CD07981A0F54}"/>
              </a:ext>
            </a:extLst>
          </p:cNvPr>
          <p:cNvSpPr/>
          <p:nvPr/>
        </p:nvSpPr>
        <p:spPr>
          <a:xfrm>
            <a:off x="20002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464A3CBC-42B9-41B8-84CA-5A55D9A71C03}"/>
              </a:ext>
            </a:extLst>
          </p:cNvPr>
          <p:cNvSpPr/>
          <p:nvPr/>
        </p:nvSpPr>
        <p:spPr>
          <a:xfrm>
            <a:off x="4700588" y="90646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901617C6-F639-4190-9093-21CED74ADF1D}"/>
              </a:ext>
            </a:extLst>
          </p:cNvPr>
          <p:cNvSpPr/>
          <p:nvPr/>
        </p:nvSpPr>
        <p:spPr>
          <a:xfrm>
            <a:off x="4714875" y="2897188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87E0916A-941C-4CDE-9C72-062CE849510E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CC4F564-73F8-476C-9DF6-27DE6332A7CC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18288CB2-DD2D-402F-9A68-1DE3DF578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14375"/>
            <a:ext cx="2976563" cy="3698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Customer Value（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顧客価値）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8B5436A7-4FD8-453B-84ED-950C56AA3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14375"/>
            <a:ext cx="3598862" cy="3698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Customer cost（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顧客の負担コスト）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33A4A29F-F569-4407-A18C-B7F6D4BA1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14625"/>
            <a:ext cx="2519363" cy="3698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Convenience（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利便性）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DEFB3CAE-92EA-4672-9BDF-394E81800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14625"/>
            <a:ext cx="3741737" cy="3698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dirty="0">
                <a:solidFill>
                  <a:schemeClr val="bg1"/>
                </a:solidFill>
                <a:latin typeface="Arial" charset="0"/>
              </a:rPr>
              <a:t>Communication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（コミュニケーション）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44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4Cのマーケティングミックスのテンプレートです。企画書・提案書などにご活用下さい。</dc:description>
  <cp:revision>9</cp:revision>
  <dcterms:created xsi:type="dcterms:W3CDTF">2009-02-20T09:16:29Z</dcterms:created>
  <dcterms:modified xsi:type="dcterms:W3CDTF">2021-08-07T23:47:33Z</dcterms:modified>
</cp:coreProperties>
</file>