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17D3299-9C69-4351-961F-8AA682FE36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AE840FC-14ED-4B35-AC7F-3912E3F1BD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313F76B-C8D0-41AA-A242-7E6DC6EC1D8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C0032AE-9D02-4CAB-A6FD-D1EB6EC474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44FAF91-3ADE-43A1-9B88-BCB0FA85E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B3E9641-548A-448F-9BC1-F676EB20FD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9BA54DA-CDDE-454B-AD7D-5F78EB0C1A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536C02-EA41-41F9-87D9-5F61531633A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32D37F0A-B815-4AD0-8E8C-CD75286532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386333B9-2F81-499A-86D9-E10071A251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576C130A-54A2-44AB-899C-D2872F62D4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D330F23-CDD0-4B50-91C2-A08C3E791AE2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D8C2044-1987-4AC6-B2C9-A4C6BFC9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0F07A-E1AC-4A83-B04A-CA368BBAB56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CF2C43B-7C56-4D76-B83C-E658B17B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6BC9A56-AFDB-4B9A-B246-74145CAA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4C234-8E9B-4683-B048-9D02DE0A33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121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A4D43D8-B7BD-413B-AA36-C48A7828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A799-683C-4A56-8EB2-6654874F3C3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DD26AA8-93B6-4B86-B071-A582248F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683A2D-1CB3-4C68-8CF3-2A8E540A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8D43E-87DD-4D27-9AE8-DDD6E88532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101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3AFE5DA-DCEF-4D32-BF72-D9F5E7AA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4267-5962-4927-8F40-6FB38DE7C24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C159677-E2D6-4714-9AFA-7EEF69E6F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DA6E7F2-0EF9-4F19-9E9E-E9093723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B860D-4248-4B99-B210-5BE0AA4EE1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130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6776BB-6F6F-4038-AA8F-51143A7E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BD4A9-D5F0-4537-B052-A96FA72E770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94C5D47-9365-4226-A0A1-F38C99CA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F9F346B-3992-4643-9ED3-9E11BAC2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4DC86-59CC-4C49-B140-6C9B20DA66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445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F5767A4-5A4F-46E0-812C-33BA5DE2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BE010-9D07-4F28-85E6-77A97BE7336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7D617B9-BA19-41AF-AC1D-243A4162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D28C8C9-1157-4310-B1BC-8EFC0193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0CAF1-C856-4B39-B46F-38765C4C4E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794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94CA426-C485-4064-B625-4C17F639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6BCE3-DA41-4AC9-A847-0A0F90C465C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9208C08-1ECF-43F8-99E8-CCA4050E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D9565F6-DC15-499F-A697-D33EED68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F93E-D304-4455-BC80-65B0F55541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298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3217206C-F9A7-436A-90E1-6B2FDF32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76028-0A70-4BDF-A594-9E8999C2C11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E52A32D-F210-46CD-83FF-237E325D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CCE51FF-CAD8-45FD-BBFD-4EAC6123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7622F-512B-4EA6-98ED-C6F1DB8413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0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C0B00C3-3ACB-46BC-9768-365ABF214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2446-8603-49A1-8AA8-9971C0A3BC7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FBB1745-B743-4F65-9800-1C48D5DC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E25B4FF2-D17C-43B4-B475-7D174B64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D7EC3-3D7F-4134-91D1-4FCE6F6ECB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791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1AE1B86-0183-4278-AB21-94F957F4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F50AC-579D-4E0B-9B2C-1ECA6A4ED6E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ECFE948-5B5A-46C2-B2F0-6A8C3FF5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38ED3909-1454-43F0-8FE7-6F630C46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CD1CD-E37F-487B-A6F6-069848B21E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924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DA39583-01DB-4254-A5B2-EBD541C1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F45E1-E6C5-4A4B-8B2D-6937341342A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4A7D26A-41C1-4E8F-B11C-C7D93F48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01AD332-F306-429D-ACA5-588D53E0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99173-61AE-4A71-9A3B-C7A05C73B0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135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AC44012-6949-43EF-A428-C49872AC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77C1-1228-4C43-9151-B63C11AE533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3027F89-D54D-408E-B722-047BDE2D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948B267-A1C9-4EF8-90EE-54A6681B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37F2A-438B-48FF-8E49-0A7AD5707F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028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3F65E4A-A1BD-4DD9-83E4-1BFBA1D7886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8A982FB-3B4E-4F83-8BE7-6A7437783F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2C9734-A082-4D52-94A7-1C155DC23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44C67F-CA8A-4443-9407-8BD22599500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B95660-9379-4EE8-8FD2-1651235D1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33C2F6D-004F-4236-8B2D-E378394D7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6D2FFB9-DBE0-4C71-A4E5-7C1D3D48953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0EED9241-D74A-4CF4-9999-B47039256F59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58E86352-3207-4BE5-BB6A-E7AF2D5A1889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1A145DC2-885C-4031-A1D6-E76F927F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4C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F509AC42-9DF6-43EA-AAFA-F9C5D66684CD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4B5208B1-0B80-49AE-8918-B14DAB720938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1112CEC3-73DF-4997-9D9A-8D3A646B0718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DB0FCE6B-1F71-4788-97D8-E50BF9050860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D15F5CBA-6A37-482C-8330-167601DBFA34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3728C70-B95A-4749-A4FA-3CA692BEFA68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2B63AD08-493B-4D95-BDC8-CDEFB7EB9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2976563" cy="369888"/>
          </a:xfrm>
          <a:prstGeom prst="rect">
            <a:avLst/>
          </a:prstGeom>
          <a:gradFill rotWithShape="1">
            <a:gsLst>
              <a:gs pos="0">
                <a:srgbClr val="A05900"/>
              </a:gs>
              <a:gs pos="50000">
                <a:srgbClr val="E68300"/>
              </a:gs>
              <a:gs pos="100000">
                <a:srgbClr val="FF9D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Value（</a:t>
            </a:r>
            <a:r>
              <a:rPr lang="ja-JP" altLang="en-US">
                <a:solidFill>
                  <a:schemeClr val="bg1"/>
                </a:solidFill>
              </a:rPr>
              <a:t>顧客価値）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86A67673-54AE-44F9-9965-3E2CA4D5F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3598862" cy="369888"/>
          </a:xfrm>
          <a:prstGeom prst="rect">
            <a:avLst/>
          </a:prstGeom>
          <a:gradFill rotWithShape="1">
            <a:gsLst>
              <a:gs pos="0">
                <a:srgbClr val="A05900"/>
              </a:gs>
              <a:gs pos="50000">
                <a:srgbClr val="E68300"/>
              </a:gs>
              <a:gs pos="100000">
                <a:srgbClr val="FF9D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cost（</a:t>
            </a:r>
            <a:r>
              <a:rPr lang="ja-JP" altLang="en-US">
                <a:solidFill>
                  <a:schemeClr val="bg1"/>
                </a:solidFill>
              </a:rPr>
              <a:t>顧客の負担コスト）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6C56CB5F-0E98-4EC5-98CD-F29D5D56E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2519363" cy="369888"/>
          </a:xfrm>
          <a:prstGeom prst="rect">
            <a:avLst/>
          </a:prstGeom>
          <a:gradFill rotWithShape="1">
            <a:gsLst>
              <a:gs pos="0">
                <a:srgbClr val="A05900"/>
              </a:gs>
              <a:gs pos="50000">
                <a:srgbClr val="E68300"/>
              </a:gs>
              <a:gs pos="100000">
                <a:srgbClr val="FF9D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Convenience（</a:t>
            </a:r>
            <a:r>
              <a:rPr lang="ja-JP" altLang="en-US">
                <a:solidFill>
                  <a:schemeClr val="bg1"/>
                </a:solidFill>
              </a:rPr>
              <a:t>利便性）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2625247D-A1CA-46C3-9399-468470E8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3741737" cy="369888"/>
          </a:xfrm>
          <a:prstGeom prst="rect">
            <a:avLst/>
          </a:prstGeom>
          <a:gradFill rotWithShape="1">
            <a:gsLst>
              <a:gs pos="0">
                <a:srgbClr val="A05900"/>
              </a:gs>
              <a:gs pos="50000">
                <a:srgbClr val="E68300"/>
              </a:gs>
              <a:gs pos="100000">
                <a:srgbClr val="FF9D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Communication</a:t>
            </a:r>
            <a:r>
              <a:rPr lang="ja-JP" altLang="en-US">
                <a:solidFill>
                  <a:schemeClr val="bg1"/>
                </a:solidFill>
              </a:rPr>
              <a:t>（コミュニケーション）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4Cのマーケティングミックスのテンプレートです。企画書・提案書などにご活用下さい。</dc:description>
  <cp:revision>9</cp:revision>
  <dcterms:created xsi:type="dcterms:W3CDTF">2009-02-20T09:16:29Z</dcterms:created>
  <dcterms:modified xsi:type="dcterms:W3CDTF">2021-08-07T23:47:05Z</dcterms:modified>
</cp:coreProperties>
</file>