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B8A40DC-BFC7-44FA-937D-ED551A6F6A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044760E-B56B-42F9-BFFE-7D6E2710465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8733A8E-6FCA-4757-BF39-61F782E95CD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6266AB4-52B1-4D30-A983-3CBB8175D9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46BC5B0-107E-472B-AB7F-85B4C04D3D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47F24D3-90EA-4CB4-93E6-61C27BCF859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46605CA-18DA-4917-A646-8703C82897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71D1EEC-5ECF-4366-975A-0EAECBE37B5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0971278-2067-420F-B547-1A32AD86DE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8FF006B-467B-4BED-996F-DC020E7BD0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A08AB4E-EBDB-4073-9E9A-901B134F03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919C6B1-AD3B-4557-8DC8-B88F144B244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CC70053-5D91-4F7E-B4CD-5C413468B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B76EC-9091-4A62-BD9A-8A3B8F3BCC9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12AA93-EF0C-4B38-9265-418D47642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2521AD-B1B2-4ABE-AEA3-DEB4407BC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160F0-B8BB-420F-9BA1-C39D9284B4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022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C35A23E-D1A5-4AD7-802C-B3B5F13F0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ACE7D-6856-4273-B9A3-2E638CA1234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D736747-5D33-4B08-B1F9-2483406B1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6D15F26-8135-460A-AD62-66AAFC013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F7B28-F959-4A29-AA8F-FA34817CF1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309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3A0E5B-34D7-45FC-999E-128FCAF04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1D1B5-B506-4112-9C97-71252031B06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37C475A-6895-4C58-8FA4-F9BADFAC4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43B0B3C-457B-4E2E-ABE4-3A1961CC6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24BB7-BD82-4BC5-A791-64743E05F0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533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FC95136-52B0-43A1-BF2F-4A29E0EF9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B43D3-3E13-4649-8496-A140DF5D516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581348A-09FE-42BE-9E75-0FD5A59EE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86ADE50-C36B-4662-8F75-2E4162D85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DBFA5B-3D79-4295-9F45-0DEF1B38AC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486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DB8B814-7AEE-4A09-9902-995C1BBBA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67A0C-3722-43F9-A184-F545831E4EF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BE50497-C48D-467A-B7C9-0AF8E0541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E158E78-E597-496E-B2A8-85F222E3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5DAB1-9732-4F4D-BD08-D06BD0B35F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9721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B4B50F8-4D2E-40A8-9BE2-6E9C47A92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1D3D7-2E3B-4141-8144-862DCF7B20F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0B61988-60A2-4616-9505-2E69F0820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565F3B6-A819-447D-A7DE-F787145C3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EB13E-1111-476A-9259-7B2C0C664D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2754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E041D8D-0B72-4044-B750-1047F2E91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D979D-4AB9-479F-95BF-54FEF17325D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FB99654-76A9-44E1-BB18-A7B3DCB0A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9D3E083-7F4C-4D8B-B8D2-C18CAD8F3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48278E-CF98-451D-8BF3-D57865B43C4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932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7FB3479-F128-4BD4-A565-6BF48FE49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67383-0A2C-4BCB-9680-DA61538D8FE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94BF019-D33D-43F0-AFF4-729844F3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D11924A-31F9-4A88-BF2F-4E305E1D2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5F185-E7F1-4484-807C-E4B35026E3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309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FDAA640-A14F-4CCD-B80F-BE70D3FF1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F2DB0-F4C0-45C4-A4EF-1E330E8603C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2754B68-D77F-43D9-97A9-15E2A589E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A28A955-F85A-4C02-A83A-F0269E2B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F1C0B-9378-46E3-9258-961AA83DED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30445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0F10E46-61EB-4DF9-939B-16441833F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959C0-9A02-4A32-8BA3-7B1C5EC1796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4FD2031-0018-4373-87DD-F89D19DD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4DB0E62-D7C5-463F-8AEE-4FD302170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5314B-B126-4AC2-A109-E333D1618E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8323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D20EDCD-CB9E-4D41-BAD5-4AB57931B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92AD2-49AE-4687-AD82-7E2C3D2FF0F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F114DC7-56C8-44FB-A360-16D446B0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42B9D99-D5D2-48D2-8C4D-4B82FBBE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20161-3183-414C-BF6D-6E4386A9349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311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C01127F4-8742-4F6B-82A4-3E2FE45642B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C202570-9942-4173-9EEE-F1DF652C9E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E0E80C6-E7E8-489B-8459-9D187EA2E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F9ECF3C-7B38-43F8-8244-9DB492C0B45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0CA9A8B-5369-4410-A7C6-835DEE8BE9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65B392E-A7DE-4F8F-A78B-2567951E0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23C1275-256D-4472-BA19-3DE0A22E3D3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8EC1FD3A-804C-455F-8C86-61B0D0C1D4E1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456E002A-0F45-49F6-B1CD-42C0F08A9554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0C076857-7D2B-4C4E-B93A-68C8FF443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4C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0D34DB9F-9CEB-4B7C-B06C-F47EDA147844}"/>
              </a:ext>
            </a:extLst>
          </p:cNvPr>
          <p:cNvSpPr/>
          <p:nvPr/>
        </p:nvSpPr>
        <p:spPr>
          <a:xfrm>
            <a:off x="200025" y="89376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8FA73902-626E-4C10-ADBE-17C4F8DFA14C}"/>
              </a:ext>
            </a:extLst>
          </p:cNvPr>
          <p:cNvSpPr/>
          <p:nvPr/>
        </p:nvSpPr>
        <p:spPr>
          <a:xfrm>
            <a:off x="20002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488F753E-7146-4DF7-9E20-EE453842620F}"/>
              </a:ext>
            </a:extLst>
          </p:cNvPr>
          <p:cNvSpPr/>
          <p:nvPr/>
        </p:nvSpPr>
        <p:spPr>
          <a:xfrm>
            <a:off x="4700588" y="90646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25A9224A-B1FD-4046-B3A8-211EB0417A44}"/>
              </a:ext>
            </a:extLst>
          </p:cNvPr>
          <p:cNvSpPr/>
          <p:nvPr/>
        </p:nvSpPr>
        <p:spPr>
          <a:xfrm>
            <a:off x="4714875" y="2897188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28CC729A-17B2-48CE-B213-4BED0B252F08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11BBBCF4-5338-483C-9D6F-F178497F76F2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5B7189A5-D1C3-4012-92F8-3D57DCA59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14375"/>
            <a:ext cx="2976563" cy="369888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Customer Value（</a:t>
            </a:r>
            <a:r>
              <a:rPr lang="ja-JP" altLang="en-US">
                <a:solidFill>
                  <a:schemeClr val="bg1"/>
                </a:solidFill>
              </a:rPr>
              <a:t>顧客価値）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451D028A-8592-4172-83D4-1CAED5F9E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14375"/>
            <a:ext cx="3598862" cy="369888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Customer cost（</a:t>
            </a:r>
            <a:r>
              <a:rPr lang="ja-JP" altLang="en-US">
                <a:solidFill>
                  <a:schemeClr val="bg1"/>
                </a:solidFill>
              </a:rPr>
              <a:t>顧客の負担コスト）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408E135B-5BB5-4799-824D-572FD417B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14625"/>
            <a:ext cx="2519363" cy="369888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Convenience（</a:t>
            </a:r>
            <a:r>
              <a:rPr lang="ja-JP" altLang="en-US">
                <a:solidFill>
                  <a:schemeClr val="bg1"/>
                </a:solidFill>
              </a:rPr>
              <a:t>利便性）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A5BED0A1-6AAC-4FE6-892D-E07B6695E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14625"/>
            <a:ext cx="3741737" cy="369888"/>
          </a:xfrm>
          <a:prstGeom prst="rect">
            <a:avLst/>
          </a:prstGeom>
          <a:gradFill rotWithShape="1">
            <a:gsLst>
              <a:gs pos="0">
                <a:srgbClr val="006D2A"/>
              </a:gs>
              <a:gs pos="50000">
                <a:srgbClr val="009E41"/>
              </a:gs>
              <a:gs pos="100000">
                <a:srgbClr val="00BD4F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Communication</a:t>
            </a:r>
            <a:r>
              <a:rPr lang="ja-JP" altLang="en-US">
                <a:solidFill>
                  <a:schemeClr val="bg1"/>
                </a:solidFill>
              </a:rPr>
              <a:t>（コミュニケーション）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44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4Cのマーケティングミックスのテンプレートです。企画書・提案書などにご活用下さい。</dc:description>
  <cp:revision>9</cp:revision>
  <dcterms:created xsi:type="dcterms:W3CDTF">2009-02-20T09:16:29Z</dcterms:created>
  <dcterms:modified xsi:type="dcterms:W3CDTF">2021-08-07T23:46:37Z</dcterms:modified>
</cp:coreProperties>
</file>